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6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8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1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0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2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3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0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1AE93-376B-4F39-9189-6B33833BE781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4EC6D-5700-405E-AB6E-8CEE8A9BD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7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THE CONQUEST BACK ON TRACK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Lessons from Ai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Joshua 7-8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5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CONQUEST DERAILED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instructions regarding Jericho – how to defeat it and what to leave behind (Josh. 6)</a:t>
            </a:r>
          </a:p>
          <a:p>
            <a:r>
              <a:rPr lang="en-US" dirty="0" smtClean="0"/>
              <a:t>Ai, an insignificant city, defeats Israel (Josh. 7)</a:t>
            </a:r>
          </a:p>
          <a:p>
            <a:r>
              <a:rPr lang="en-US" dirty="0" smtClean="0"/>
              <a:t>Joshua fears Israel will be annihilated (Josh. 7:5-9)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THE CONQUEST BACK 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 out why they lost.  Someone had sinned (Josh. 7:10-13)</a:t>
            </a:r>
          </a:p>
          <a:p>
            <a:r>
              <a:rPr lang="en-US" dirty="0" smtClean="0"/>
              <a:t>Found the sinner and removed everything about him from their midst (Josh. 7:14-26)</a:t>
            </a:r>
          </a:p>
          <a:p>
            <a:r>
              <a:rPr lang="en-US" dirty="0" smtClean="0"/>
              <a:t>Received new instructions on conquering Ai.  Followed them carefully.  (Josh. 8:1-22)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2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TIMELESS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Without God, anyone can defeat you (Josh. 7:6-13; Rom. 8:31)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Broken relationships can be mended…at cost (Josh. 7:15,26; Acts 19:18-19; I </a:t>
            </a:r>
            <a:r>
              <a:rPr lang="en-US" dirty="0" err="1" smtClean="0"/>
              <a:t>Thes</a:t>
            </a:r>
            <a:r>
              <a:rPr lang="en-US" dirty="0" smtClean="0"/>
              <a:t>. 1:9; Jam. 4:8)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instructions can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patient.  The reward is coming (Josh. 8:2; Mt. 5:11-12).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temporary victory against God’s people is just that…temporary. (Rom. 8:37)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5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184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GETTING THE CONQUEST BACK ON TRACK</vt:lpstr>
      <vt:lpstr>CONQUEST DERAILED</vt:lpstr>
      <vt:lpstr>GETTING THE CONQUEST BACK ON TRACK</vt:lpstr>
      <vt:lpstr>TIMELESS LESSONS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CONQUEST BACK ON TRACK</dc:title>
  <dc:creator>ared</dc:creator>
  <cp:lastModifiedBy>ared</cp:lastModifiedBy>
  <cp:revision>4</cp:revision>
  <dcterms:created xsi:type="dcterms:W3CDTF">2015-08-16T05:13:17Z</dcterms:created>
  <dcterms:modified xsi:type="dcterms:W3CDTF">2015-08-16T07:09:22Z</dcterms:modified>
</cp:coreProperties>
</file>