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2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3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6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46F1-17D6-4978-881F-A520A1F0185B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7CCC9-F1E8-47E5-82FC-DB16FECA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ATTITUDE TOWARD A PROBLEMATIC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CORINTH:</a:t>
            </a:r>
            <a:br>
              <a:rPr lang="en-US" dirty="0" smtClean="0"/>
            </a:br>
            <a:r>
              <a:rPr lang="en-US" dirty="0" smtClean="0"/>
              <a:t>THE PROBLEM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Division – attachment to men (I Cor. 1:12)</a:t>
            </a:r>
          </a:p>
          <a:p>
            <a:r>
              <a:rPr lang="en-US" dirty="0" smtClean="0"/>
              <a:t>Unspiritual, infants, mere men (I Cor. 3:1-3)</a:t>
            </a:r>
          </a:p>
          <a:p>
            <a:r>
              <a:rPr lang="en-US" dirty="0" smtClean="0"/>
              <a:t>Judgmental (I Cor. 4:5)</a:t>
            </a:r>
          </a:p>
          <a:p>
            <a:r>
              <a:rPr lang="en-US" dirty="0" smtClean="0"/>
              <a:t>Boastful about sinners (I Cor. 5:1-2)</a:t>
            </a:r>
          </a:p>
          <a:p>
            <a:r>
              <a:rPr lang="en-US" dirty="0" smtClean="0"/>
              <a:t>Taking each other to court (I Cor. 6:1-8)</a:t>
            </a:r>
          </a:p>
          <a:p>
            <a:r>
              <a:rPr lang="en-US" dirty="0" smtClean="0"/>
              <a:t>Depriving some of the Lord’s Supper while also changing it to a common meal (I Cor. 11:20-22)</a:t>
            </a:r>
          </a:p>
          <a:p>
            <a:r>
              <a:rPr lang="en-US" dirty="0" smtClean="0"/>
              <a:t>Some denied the resurrection (I Cor. 15:12) and did not know God (I Cor. 15:34)</a:t>
            </a:r>
          </a:p>
          <a:p>
            <a:r>
              <a:rPr lang="en-US" dirty="0" smtClean="0"/>
              <a:t>They seemed to </a:t>
            </a:r>
            <a:r>
              <a:rPr lang="en-US" dirty="0" smtClean="0"/>
              <a:t>attack </a:t>
            </a:r>
            <a:r>
              <a:rPr lang="en-US" dirty="0" smtClean="0"/>
              <a:t>Paul (II Cor. 10:10; 11:5; 12:13,19)</a:t>
            </a:r>
          </a:p>
          <a:p>
            <a:r>
              <a:rPr lang="en-US" dirty="0" smtClean="0"/>
              <a:t>This isn’t a complete list (I Cor. 11:34)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ATTITUDE TOWARD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Called them the church of God (I Cor. 1:2)</a:t>
            </a:r>
          </a:p>
          <a:p>
            <a:r>
              <a:rPr lang="en-US" dirty="0" smtClean="0"/>
              <a:t>Sanctified (I Cor. 1:2)</a:t>
            </a:r>
          </a:p>
          <a:p>
            <a:r>
              <a:rPr lang="en-US" dirty="0" smtClean="0"/>
              <a:t>Saints by calling (I Cor. 1:2)</a:t>
            </a:r>
          </a:p>
          <a:p>
            <a:r>
              <a:rPr lang="en-US" dirty="0" smtClean="0"/>
              <a:t>Thanked God for them (I Cor. 1:4)</a:t>
            </a:r>
          </a:p>
          <a:p>
            <a:r>
              <a:rPr lang="en-US" dirty="0" smtClean="0"/>
              <a:t>Confirmed they eagerly awaited Jesus (I Cor. 1:7)</a:t>
            </a:r>
          </a:p>
          <a:p>
            <a:r>
              <a:rPr lang="en-US" dirty="0" smtClean="0"/>
              <a:t>Will be blameless (I Cor. 1:8)</a:t>
            </a:r>
          </a:p>
          <a:p>
            <a:r>
              <a:rPr lang="en-US" dirty="0" smtClean="0"/>
              <a:t>Called to fellowship (I Cor. 1:9)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ATTITUDE TOWARD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Boasted to others about them (II Cor. 7:14; 8:24; 9:2)</a:t>
            </a:r>
          </a:p>
          <a:p>
            <a:r>
              <a:rPr lang="en-US" dirty="0" smtClean="0"/>
              <a:t>Had confidence in them (II Cor. 7:15)</a:t>
            </a:r>
          </a:p>
          <a:p>
            <a:r>
              <a:rPr lang="en-US" dirty="0" smtClean="0"/>
              <a:t>Said they were bringing glory to God (II Cor. 9:12-13)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it possible that people will live up (or down) to our expectations?</a:t>
            </a:r>
            <a:br>
              <a:rPr lang="en-US" dirty="0" smtClean="0"/>
            </a:br>
            <a:r>
              <a:rPr lang="en-US" dirty="0" smtClean="0"/>
              <a:t>Philemon 1:8-10,17,22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9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wasn’t oblivious to reality (I Cor. 1:11; 11:18; II Cor. 7:5-8; 9:3-4)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wasn’t detached emotionally (II Cor. 6:11; 7:3,8)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gave them time to straighten out (II Cor. 1:23-24; 13:10) but time is limited (I Cor. 4:19-21; II Cor. 13:2)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gave them opportunity to prove themselves (II Cor. 7:11-12)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speak about Christians today?</a:t>
            </a:r>
          </a:p>
          <a:p>
            <a:r>
              <a:rPr lang="en-US" dirty="0" smtClean="0"/>
              <a:t>Do we give weak, sinful, harmful Christians an opportunity to prove themselves?</a:t>
            </a:r>
          </a:p>
          <a:p>
            <a:r>
              <a:rPr lang="en-US" dirty="0" smtClean="0"/>
              <a:t>Will we let the problems of those around us override our love and boasting and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PAUL’S ATTITUDE TOWARD A PROBLEMATIC CHURCH</vt:lpstr>
      <vt:lpstr>CORINTH: THE PROBLEM CHURCH</vt:lpstr>
      <vt:lpstr>PAUL’S ATTITUDE TOWARD THEM</vt:lpstr>
      <vt:lpstr>PAUL’S ATTITUDE TOWARD THEM</vt:lpstr>
      <vt:lpstr>Is it possible that people will live up (or down) to our expectations? Philemon 1:8-10,17,22</vt:lpstr>
      <vt:lpstr>PAUL’S BALANCE</vt:lpstr>
      <vt:lpstr>WHAT ABOUT US?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ATTITUDE TOWARD A PROBLEMATIC CHURCH</dc:title>
  <dc:creator>ared</dc:creator>
  <cp:lastModifiedBy>Northside CoC</cp:lastModifiedBy>
  <cp:revision>3</cp:revision>
  <dcterms:created xsi:type="dcterms:W3CDTF">2015-07-26T04:02:25Z</dcterms:created>
  <dcterms:modified xsi:type="dcterms:W3CDTF">2015-07-26T20:58:54Z</dcterms:modified>
</cp:coreProperties>
</file>