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FE7A-C386-4BC3-A1E0-18C535EA3F13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B6F7-93F5-451B-911F-4BF641F7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13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FE7A-C386-4BC3-A1E0-18C535EA3F13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B6F7-93F5-451B-911F-4BF641F7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79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FE7A-C386-4BC3-A1E0-18C535EA3F13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B6F7-93F5-451B-911F-4BF641F7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961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FE7A-C386-4BC3-A1E0-18C535EA3F13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B6F7-93F5-451B-911F-4BF641F7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201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FE7A-C386-4BC3-A1E0-18C535EA3F13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B6F7-93F5-451B-911F-4BF641F7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03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FE7A-C386-4BC3-A1E0-18C535EA3F13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B6F7-93F5-451B-911F-4BF641F7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772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FE7A-C386-4BC3-A1E0-18C535EA3F13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B6F7-93F5-451B-911F-4BF641F7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578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FE7A-C386-4BC3-A1E0-18C535EA3F13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B6F7-93F5-451B-911F-4BF641F7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14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FE7A-C386-4BC3-A1E0-18C535EA3F13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B6F7-93F5-451B-911F-4BF641F7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30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FE7A-C386-4BC3-A1E0-18C535EA3F13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B6F7-93F5-451B-911F-4BF641F7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008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7FE7A-C386-4BC3-A1E0-18C535EA3F13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7B6F7-93F5-451B-911F-4BF641F7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004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7FE7A-C386-4BC3-A1E0-18C535EA3F13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7B6F7-93F5-451B-911F-4BF641F7E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449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Scriptural Overview</a:t>
            </a:r>
          </a:p>
          <a:p>
            <a:r>
              <a:rPr lang="en-US" dirty="0" smtClean="0"/>
              <a:t>Definition – Confident Expectation</a:t>
            </a:r>
          </a:p>
          <a:p>
            <a:r>
              <a:rPr lang="en-US" dirty="0" smtClean="0"/>
              <a:t>The Hopeless</a:t>
            </a:r>
          </a:p>
          <a:p>
            <a:r>
              <a:rPr lang="en-US" dirty="0" smtClean="0"/>
              <a:t>The Anchor Of Our Souls</a:t>
            </a:r>
          </a:p>
          <a:p>
            <a:r>
              <a:rPr lang="en-US" dirty="0" smtClean="0"/>
              <a:t>Love Hopes All Things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07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DARE TO HOPE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7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DARE TO HOPE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origin of the theme</a:t>
            </a:r>
          </a:p>
          <a:p>
            <a:r>
              <a:rPr lang="en-US" dirty="0" smtClean="0"/>
              <a:t>Lamentation 3:21 (NLT) – “Yet I still dare to hope when I remember this:”</a:t>
            </a:r>
          </a:p>
          <a:p>
            <a:r>
              <a:rPr lang="en-US" dirty="0" smtClean="0"/>
              <a:t>Romans 4:17-21 – hope against hope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573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DARE TO HOPE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That God will forgive and deliver (Lam. 3:19-41… Jer. 38:1-6,9; Rom. 5:6-10)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That all things will work together for good (Rom. 8:24-28)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a better home (Heb. 11:1,8-16,24-26)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Jesus’ return (Titus 2:13… I </a:t>
            </a:r>
            <a:r>
              <a:rPr lang="en-US" dirty="0" err="1" smtClean="0"/>
              <a:t>Thes</a:t>
            </a:r>
            <a:r>
              <a:rPr lang="en-US" dirty="0" smtClean="0"/>
              <a:t>. 5:1-3; John 14:1-3; Phil. 3:20-21)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98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Others fear disappointment. 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Let us dare to hope.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38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121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HOPE</vt:lpstr>
      <vt:lpstr>DARE TO HOPE</vt:lpstr>
      <vt:lpstr>DARE TO HOPE</vt:lpstr>
      <vt:lpstr>DARE TO HOPE</vt:lpstr>
      <vt:lpstr>Others fear disappointment.    Let us dare to hope.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HOPE</dc:title>
  <dc:creator>ared</dc:creator>
  <cp:lastModifiedBy>ared</cp:lastModifiedBy>
  <cp:revision>2</cp:revision>
  <dcterms:created xsi:type="dcterms:W3CDTF">2015-06-07T09:19:15Z</dcterms:created>
  <dcterms:modified xsi:type="dcterms:W3CDTF">2015-06-07T09:28:41Z</dcterms:modified>
</cp:coreProperties>
</file>