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4"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D90FCD-545D-45D3-969F-8262F507BF47}"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405235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90FCD-545D-45D3-969F-8262F507BF47}"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234246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90FCD-545D-45D3-969F-8262F507BF47}"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1269099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D90FCD-545D-45D3-969F-8262F507BF47}"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3379929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D90FCD-545D-45D3-969F-8262F507BF47}" type="datetimeFigureOut">
              <a:rPr lang="en-US" smtClean="0"/>
              <a:t>5/31/2015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79681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D90FCD-545D-45D3-969F-8262F507BF47}"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201636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D90FCD-545D-45D3-969F-8262F507BF47}" type="datetimeFigureOut">
              <a:rPr lang="en-US" smtClean="0"/>
              <a:t>5/31/2015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81847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D90FCD-545D-45D3-969F-8262F507BF47}" type="datetimeFigureOut">
              <a:rPr lang="en-US" smtClean="0"/>
              <a:t>5/31/2015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820845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D90FCD-545D-45D3-969F-8262F507BF47}" type="datetimeFigureOut">
              <a:rPr lang="en-US" smtClean="0"/>
              <a:t>5/31/2015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69291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90FCD-545D-45D3-969F-8262F507BF47}"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217438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D90FCD-545D-45D3-969F-8262F507BF47}" type="datetimeFigureOut">
              <a:rPr lang="en-US" smtClean="0"/>
              <a:t>5/31/2015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2084E5-3CDC-4B39-AA22-4872A69FFB22}" type="slidenum">
              <a:rPr lang="en-US" smtClean="0"/>
              <a:t>‹#›</a:t>
            </a:fld>
            <a:endParaRPr lang="en-US"/>
          </a:p>
        </p:txBody>
      </p:sp>
    </p:spTree>
    <p:extLst>
      <p:ext uri="{BB962C8B-B14F-4D97-AF65-F5344CB8AC3E}">
        <p14:creationId xmlns:p14="http://schemas.microsoft.com/office/powerpoint/2010/main" val="385283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90FCD-545D-45D3-969F-8262F507BF47}" type="datetimeFigureOut">
              <a:rPr lang="en-US" smtClean="0"/>
              <a:t>5/31/2015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084E5-3CDC-4B39-AA22-4872A69FFB22}" type="slidenum">
              <a:rPr lang="en-US" smtClean="0"/>
              <a:t>‹#›</a:t>
            </a:fld>
            <a:endParaRPr lang="en-US"/>
          </a:p>
        </p:txBody>
      </p:sp>
    </p:spTree>
    <p:extLst>
      <p:ext uri="{BB962C8B-B14F-4D97-AF65-F5344CB8AC3E}">
        <p14:creationId xmlns:p14="http://schemas.microsoft.com/office/powerpoint/2010/main" val="127063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THE BASIS FOR </a:t>
            </a:r>
            <a:r>
              <a:rPr lang="en-US" dirty="0" smtClean="0"/>
              <a:t>MORALITY</a:t>
            </a:r>
            <a:endParaRPr lang="en-US" dirty="0"/>
          </a:p>
        </p:txBody>
      </p:sp>
      <p:sp>
        <p:nvSpPr>
          <p:cNvPr id="3" name="Subtitle 2"/>
          <p:cNvSpPr>
            <a:spLocks noGrp="1"/>
          </p:cNvSpPr>
          <p:nvPr>
            <p:ph type="subTitle" idx="1"/>
          </p:nvPr>
        </p:nvSpPr>
        <p:spPr>
          <a:xfrm>
            <a:off x="685800" y="2590800"/>
            <a:ext cx="7772400" cy="3048000"/>
          </a:xfrm>
        </p:spPr>
        <p:txBody>
          <a:bodyPr>
            <a:noAutofit/>
          </a:bodyPr>
          <a:lstStyle/>
          <a:p>
            <a:r>
              <a:rPr lang="en-US" sz="4400" dirty="0" smtClean="0">
                <a:solidFill>
                  <a:schemeClr val="tx1"/>
                </a:solidFill>
              </a:rPr>
              <a:t>-OR-</a:t>
            </a:r>
            <a:br>
              <a:rPr lang="en-US" sz="4400" dirty="0" smtClean="0">
                <a:solidFill>
                  <a:schemeClr val="tx1"/>
                </a:solidFill>
              </a:rPr>
            </a:br>
            <a:r>
              <a:rPr lang="en-US" sz="4400" dirty="0" smtClean="0">
                <a:solidFill>
                  <a:schemeClr val="tx1"/>
                </a:solidFill>
              </a:rPr>
              <a:t/>
            </a:r>
            <a:br>
              <a:rPr lang="en-US" sz="4400" dirty="0" smtClean="0">
                <a:solidFill>
                  <a:schemeClr val="tx1"/>
                </a:solidFill>
              </a:rPr>
            </a:br>
            <a:r>
              <a:rPr lang="en-US" sz="4400" dirty="0" smtClean="0">
                <a:solidFill>
                  <a:schemeClr val="tx1"/>
                </a:solidFill>
              </a:rPr>
              <a:t>YOU AREN’T AS RIGHT AS YOU THINK YOU ARE</a:t>
            </a:r>
            <a:endParaRPr lang="en-US" sz="4400" dirty="0">
              <a:solidFill>
                <a:schemeClr val="tx1"/>
              </a:solidFill>
            </a:endParaRPr>
          </a:p>
        </p:txBody>
      </p:sp>
    </p:spTree>
    <p:extLst>
      <p:ext uri="{BB962C8B-B14F-4D97-AF65-F5344CB8AC3E}">
        <p14:creationId xmlns:p14="http://schemas.microsoft.com/office/powerpoint/2010/main" val="197428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08175"/>
          </a:xfrm>
        </p:spPr>
        <p:txBody>
          <a:bodyPr>
            <a:normAutofit fontScale="90000"/>
          </a:bodyPr>
          <a:lstStyle/>
          <a:p>
            <a:r>
              <a:rPr lang="en-US" dirty="0" smtClean="0"/>
              <a:t>“Come now and let us reason together…”</a:t>
            </a:r>
            <a:br>
              <a:rPr lang="en-US" dirty="0" smtClean="0"/>
            </a:br>
            <a:r>
              <a:rPr lang="en-US" dirty="0" smtClean="0"/>
              <a:t>Isaiah 1:18</a:t>
            </a:r>
            <a:endParaRPr lang="en-US" dirty="0"/>
          </a:p>
        </p:txBody>
      </p:sp>
    </p:spTree>
    <p:extLst>
      <p:ext uri="{BB962C8B-B14F-4D97-AF65-F5344CB8AC3E}">
        <p14:creationId xmlns:p14="http://schemas.microsoft.com/office/powerpoint/2010/main" val="166337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“RIGHT” RIGHT?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Might Makes Right</a:t>
            </a:r>
          </a:p>
          <a:p>
            <a:pPr marL="514350" indent="-514350">
              <a:buFont typeface="+mj-lt"/>
              <a:buAutoNum type="arabicPeriod"/>
            </a:pPr>
            <a:r>
              <a:rPr lang="en-US" dirty="0" smtClean="0"/>
              <a:t>Majority Rules</a:t>
            </a:r>
          </a:p>
          <a:p>
            <a:pPr marL="514350" indent="-514350">
              <a:buFont typeface="+mj-lt"/>
              <a:buAutoNum type="arabicPeriod"/>
            </a:pPr>
            <a:r>
              <a:rPr lang="en-US" dirty="0" smtClean="0"/>
              <a:t>Evolved Morality (Progressive Morality)</a:t>
            </a:r>
          </a:p>
          <a:p>
            <a:pPr marL="514350" indent="-514350">
              <a:buFont typeface="+mj-lt"/>
              <a:buAutoNum type="arabicPeriod"/>
            </a:pPr>
            <a:r>
              <a:rPr lang="en-US" dirty="0" smtClean="0"/>
              <a:t>Personal Morality</a:t>
            </a:r>
          </a:p>
          <a:p>
            <a:pPr marL="514350" indent="-514350">
              <a:buFont typeface="+mj-lt"/>
              <a:buAutoNum type="arabicPeriod"/>
            </a:pPr>
            <a:r>
              <a:rPr lang="en-US" dirty="0" smtClean="0"/>
              <a:t>Ownership Morality</a:t>
            </a:r>
          </a:p>
          <a:p>
            <a:pPr marL="514350" indent="-514350">
              <a:buFont typeface="+mj-lt"/>
              <a:buAutoNum type="arabicPeriod"/>
            </a:pPr>
            <a:r>
              <a:rPr lang="en-US" dirty="0" smtClean="0"/>
              <a:t>Divine Morality</a:t>
            </a:r>
          </a:p>
        </p:txBody>
      </p:sp>
    </p:spTree>
    <p:extLst>
      <p:ext uri="{BB962C8B-B14F-4D97-AF65-F5344CB8AC3E}">
        <p14:creationId xmlns:p14="http://schemas.microsoft.com/office/powerpoint/2010/main" val="3091874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ARGUMENT</a:t>
            </a:r>
            <a:endParaRPr lang="en-US"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He Created / He owns (Rom. 9:20; Is. 43:1,15; Rom. 1:18-20,25; I Pet. 4:19)</a:t>
            </a:r>
          </a:p>
          <a:p>
            <a:pPr marL="514350" indent="-514350">
              <a:buFont typeface="+mj-lt"/>
              <a:buAutoNum type="arabicPeriod"/>
            </a:pPr>
            <a:r>
              <a:rPr lang="en-US" dirty="0" smtClean="0"/>
              <a:t>He is the highest possible moral standard (Is. 55:6-9; I John 1:5; Jam. 1:17; Titus 1:2)</a:t>
            </a:r>
          </a:p>
          <a:p>
            <a:pPr marL="514350" indent="-514350">
              <a:buFont typeface="+mj-lt"/>
              <a:buAutoNum type="arabicPeriod"/>
            </a:pPr>
            <a:r>
              <a:rPr lang="en-US" dirty="0" smtClean="0"/>
              <a:t>He is the Almighty (Is. 66:1-2; Ex. 7-12; Job 38-41; John 2:18-22; Mt. 10:28; </a:t>
            </a:r>
            <a:r>
              <a:rPr lang="en-US" dirty="0" err="1" smtClean="0"/>
              <a:t>Ecc</a:t>
            </a:r>
            <a:r>
              <a:rPr lang="en-US" dirty="0" smtClean="0"/>
              <a:t>. 12:13-14)</a:t>
            </a:r>
          </a:p>
          <a:p>
            <a:pPr marL="514350" indent="-514350">
              <a:buFont typeface="+mj-lt"/>
              <a:buAutoNum type="arabicPeriod"/>
            </a:pPr>
            <a:r>
              <a:rPr lang="en-US" dirty="0" smtClean="0"/>
              <a:t>Victory in God (Is. 40:28-31; Rom. 8:31,33-37)</a:t>
            </a:r>
            <a:endParaRPr lang="en-US" dirty="0"/>
          </a:p>
        </p:txBody>
      </p:sp>
    </p:spTree>
    <p:extLst>
      <p:ext uri="{BB962C8B-B14F-4D97-AF65-F5344CB8AC3E}">
        <p14:creationId xmlns:p14="http://schemas.microsoft.com/office/powerpoint/2010/main" val="1542097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CONCLUSION</a:t>
            </a:r>
            <a:br>
              <a:rPr lang="en-US" dirty="0" smtClean="0"/>
            </a:br>
            <a:r>
              <a:rPr lang="en-US" dirty="0" smtClean="0"/>
              <a:t>If God’s Arguments are true…</a:t>
            </a:r>
            <a:endParaRPr lang="en-US" dirty="0"/>
          </a:p>
        </p:txBody>
      </p:sp>
      <p:sp>
        <p:nvSpPr>
          <p:cNvPr id="3" name="Content Placeholder 2"/>
          <p:cNvSpPr>
            <a:spLocks noGrp="1"/>
          </p:cNvSpPr>
          <p:nvPr>
            <p:ph idx="1"/>
          </p:nvPr>
        </p:nvSpPr>
        <p:spPr/>
        <p:txBody>
          <a:bodyPr/>
          <a:lstStyle/>
          <a:p>
            <a:r>
              <a:rPr lang="en-US" dirty="0" smtClean="0"/>
              <a:t>Then we should fully expect to disagree with Him</a:t>
            </a:r>
          </a:p>
          <a:p>
            <a:r>
              <a:rPr lang="en-US" dirty="0" smtClean="0"/>
              <a:t>Then we have an obligation to submit to His morality</a:t>
            </a:r>
          </a:p>
          <a:p>
            <a:r>
              <a:rPr lang="en-US" dirty="0" smtClean="0"/>
              <a:t>Then the only ones who are right in the world are the ones who submit to the higher authority</a:t>
            </a:r>
          </a:p>
          <a:p>
            <a:pPr marL="0" indent="0">
              <a:buNone/>
            </a:pPr>
            <a:endParaRPr lang="en-US" dirty="0"/>
          </a:p>
        </p:txBody>
      </p:sp>
    </p:spTree>
    <p:extLst>
      <p:ext uri="{BB962C8B-B14F-4D97-AF65-F5344CB8AC3E}">
        <p14:creationId xmlns:p14="http://schemas.microsoft.com/office/powerpoint/2010/main" val="84692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br>
              <a:rPr lang="en-US" dirty="0" smtClean="0"/>
            </a:br>
            <a:r>
              <a:rPr lang="en-US" dirty="0" smtClean="0"/>
              <a:t>If God isn’t God</a:t>
            </a:r>
            <a:endParaRPr lang="en-US" dirty="0"/>
          </a:p>
        </p:txBody>
      </p:sp>
      <p:sp>
        <p:nvSpPr>
          <p:cNvPr id="3" name="Content Placeholder 2"/>
          <p:cNvSpPr>
            <a:spLocks noGrp="1"/>
          </p:cNvSpPr>
          <p:nvPr>
            <p:ph idx="1"/>
          </p:nvPr>
        </p:nvSpPr>
        <p:spPr/>
        <p:txBody>
          <a:bodyPr/>
          <a:lstStyle/>
          <a:p>
            <a:r>
              <a:rPr lang="en-US" dirty="0" smtClean="0"/>
              <a:t>Then find the God who is</a:t>
            </a:r>
          </a:p>
          <a:p>
            <a:r>
              <a:rPr lang="en-US" dirty="0" smtClean="0"/>
              <a:t>If there is no God, then morality is a myth.  Stop pretending like yours is superior.</a:t>
            </a:r>
            <a:endParaRPr lang="en-US" dirty="0"/>
          </a:p>
        </p:txBody>
      </p:sp>
    </p:spTree>
    <p:extLst>
      <p:ext uri="{BB962C8B-B14F-4D97-AF65-F5344CB8AC3E}">
        <p14:creationId xmlns:p14="http://schemas.microsoft.com/office/powerpoint/2010/main" val="368691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5181599"/>
          </a:xfrm>
        </p:spPr>
        <p:txBody>
          <a:bodyPr>
            <a:noAutofit/>
          </a:bodyPr>
          <a:lstStyle/>
          <a:p>
            <a:r>
              <a:rPr lang="en-US" sz="3200" dirty="0" smtClean="0"/>
              <a:t>You can mock us and shake your head at our “bigoted little minds” and our ignorance, but we beg you to join us.</a:t>
            </a:r>
            <a:br>
              <a:rPr lang="en-US" sz="3200" dirty="0" smtClean="0"/>
            </a:br>
            <a:r>
              <a:rPr lang="en-US" sz="3200" dirty="0" smtClean="0"/>
              <a:t/>
            </a:r>
            <a:br>
              <a:rPr lang="en-US" sz="3200" dirty="0" smtClean="0"/>
            </a:br>
            <a:r>
              <a:rPr lang="en-US" sz="3200" dirty="0" smtClean="0"/>
              <a:t>Set aside the errors of fallibility and the weakness of mankind’s morality to pursue a path that is higher, has real power upholding it, and is the only hope for moral truth.</a:t>
            </a:r>
            <a:endParaRPr lang="en-US" sz="3200" dirty="0"/>
          </a:p>
        </p:txBody>
      </p:sp>
    </p:spTree>
    <p:extLst>
      <p:ext uri="{BB962C8B-B14F-4D97-AF65-F5344CB8AC3E}">
        <p14:creationId xmlns:p14="http://schemas.microsoft.com/office/powerpoint/2010/main" val="1528430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BLACK">
      <a:majorFont>
        <a:latin typeface="Arial Black"/>
        <a:ea typeface=""/>
        <a:cs typeface=""/>
      </a:majorFont>
      <a:minorFont>
        <a:latin typeface="Arial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218</Words>
  <Application>Microsoft Office PowerPoint</Application>
  <PresentationFormat>On-screen Show (4:3)</PresentationFormat>
  <Paragraphs>23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BASIS FOR MORALITY</vt:lpstr>
      <vt:lpstr>“Come now and let us reason together…” Isaiah 1:18</vt:lpstr>
      <vt:lpstr>WHAT MAKES “RIGHT” RIGHT?</vt:lpstr>
      <vt:lpstr>GOD’S ARGUMENT</vt:lpstr>
      <vt:lpstr>CONCLUSION If God’s Arguments are true…</vt:lpstr>
      <vt:lpstr>Conclusion If God isn’t God</vt:lpstr>
      <vt:lpstr>You can mock us and shake your head at our “bigoted little minds” and our ignorance, but we beg you to join us.  Set aside the errors of fallibility and the weakness of mankind’s morality to pursue a path that is higher, has real power upholding it, and is the only hope for moral truth.</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ared</dc:creator>
  <cp:lastModifiedBy>ared</cp:lastModifiedBy>
  <cp:revision>4</cp:revision>
  <dcterms:created xsi:type="dcterms:W3CDTF">2015-05-31T06:58:53Z</dcterms:created>
  <dcterms:modified xsi:type="dcterms:W3CDTF">2015-05-31T07:26:03Z</dcterms:modified>
</cp:coreProperties>
</file>