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9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0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0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5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6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D4C8-0E89-40AA-90AC-F31516CE7D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792B-9869-48DA-8853-FC54FB25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8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9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NEVER ALONE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9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LONELY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home</a:t>
            </a:r>
          </a:p>
          <a:p>
            <a:r>
              <a:rPr lang="en-US" dirty="0" smtClean="0"/>
              <a:t>At work</a:t>
            </a:r>
          </a:p>
          <a:p>
            <a:r>
              <a:rPr lang="en-US" dirty="0" smtClean="0"/>
              <a:t>In the world</a:t>
            </a:r>
          </a:p>
          <a:p>
            <a:r>
              <a:rPr lang="en-US" dirty="0" smtClean="0"/>
              <a:t>In the churches</a:t>
            </a:r>
          </a:p>
          <a:p>
            <a:r>
              <a:rPr lang="en-US" dirty="0" smtClean="0"/>
              <a:t>Feeling like no one understands, no one can help, no one cares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LONELY PEOPLE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</a:t>
            </a:r>
          </a:p>
          <a:p>
            <a:r>
              <a:rPr lang="en-US" dirty="0" smtClean="0"/>
              <a:t>Daniel</a:t>
            </a:r>
          </a:p>
          <a:p>
            <a:r>
              <a:rPr lang="en-US" dirty="0" smtClean="0"/>
              <a:t>Elijah (I Kings 19:10) and likely every other prophet</a:t>
            </a:r>
          </a:p>
          <a:p>
            <a:r>
              <a:rPr lang="en-US" dirty="0" smtClean="0"/>
              <a:t>Rebekah?</a:t>
            </a:r>
          </a:p>
          <a:p>
            <a:r>
              <a:rPr lang="en-US" dirty="0" smtClean="0"/>
              <a:t>Jesus (but He knew better - John 8:29; 16:32)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Mt. 28:20</a:t>
            </a:r>
          </a:p>
          <a:p>
            <a:r>
              <a:rPr lang="en-US" dirty="0" smtClean="0"/>
              <a:t>Gen. 2:18</a:t>
            </a:r>
          </a:p>
          <a:p>
            <a:r>
              <a:rPr lang="en-US" dirty="0" smtClean="0"/>
              <a:t>Ps. 23:4</a:t>
            </a:r>
          </a:p>
          <a:p>
            <a:r>
              <a:rPr lang="en-US" dirty="0" smtClean="0"/>
              <a:t>Heb. 13:5</a:t>
            </a:r>
          </a:p>
          <a:p>
            <a:r>
              <a:rPr lang="en-US" dirty="0" smtClean="0"/>
              <a:t>II Tim. 4:16-18</a:t>
            </a:r>
          </a:p>
          <a:p>
            <a:r>
              <a:rPr lang="en-US" dirty="0" smtClean="0"/>
              <a:t>Mt. 1:23 – Immanuel</a:t>
            </a:r>
          </a:p>
        </p:txBody>
      </p:sp>
    </p:spTree>
    <p:extLst>
      <p:ext uri="{BB962C8B-B14F-4D97-AF65-F5344CB8AC3E}">
        <p14:creationId xmlns:p14="http://schemas.microsoft.com/office/powerpoint/2010/main" val="201491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aren’t alone in what you face (I Cor. 10:13; I Pet. 5:9)</a:t>
            </a:r>
          </a:p>
          <a:p>
            <a:r>
              <a:rPr lang="en-US" dirty="0" smtClean="0"/>
              <a:t>You aren’t alone in facing it (I Cor. 10:13; I Pet. 5:9-10)</a:t>
            </a:r>
          </a:p>
          <a:p>
            <a:r>
              <a:rPr lang="en-US" dirty="0" smtClean="0"/>
              <a:t>Don’t seek to be alone (</a:t>
            </a:r>
            <a:r>
              <a:rPr lang="en-US" dirty="0" err="1" smtClean="0"/>
              <a:t>Ecc</a:t>
            </a:r>
            <a:r>
              <a:rPr lang="en-US" dirty="0" smtClean="0"/>
              <a:t>. 4:12)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NEVER ALONE</vt:lpstr>
      <vt:lpstr>LONELY PEOPLE</vt:lpstr>
      <vt:lpstr>LONELY PEOPLE IN THE BIBLE</vt:lpstr>
      <vt:lpstr>NEVER ALONE</vt:lpstr>
      <vt:lpstr>Concluding Thoughts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ALONE</dc:title>
  <dc:creator>ared</dc:creator>
  <cp:lastModifiedBy>Northside CoC</cp:lastModifiedBy>
  <cp:revision>2</cp:revision>
  <dcterms:created xsi:type="dcterms:W3CDTF">2015-05-10T06:47:58Z</dcterms:created>
  <dcterms:modified xsi:type="dcterms:W3CDTF">2015-05-10T19:22:51Z</dcterms:modified>
</cp:coreProperties>
</file>