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8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3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4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1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2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1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3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290C-7B52-4321-A488-8FC60B041635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E780-E018-4274-8FAD-843BD059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 I STILL SAVED?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SAVED?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Lost by your deeds</a:t>
            </a:r>
          </a:p>
          <a:p>
            <a:r>
              <a:rPr lang="en-US" dirty="0" smtClean="0"/>
              <a:t>Saved only by Jesus</a:t>
            </a:r>
          </a:p>
          <a:p>
            <a:r>
              <a:rPr lang="en-US" dirty="0" smtClean="0"/>
              <a:t>Saved apart from our works</a:t>
            </a:r>
          </a:p>
          <a:p>
            <a:r>
              <a:rPr lang="en-US" dirty="0" smtClean="0"/>
              <a:t>Not saved by Jesus only (we have a part)</a:t>
            </a:r>
          </a:p>
          <a:p>
            <a:r>
              <a:rPr lang="en-US" dirty="0" smtClean="0"/>
              <a:t>Necessary actions which point to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NECESSARY ACTIONS</a:t>
            </a:r>
            <a:br>
              <a:rPr lang="en-US" dirty="0" smtClean="0"/>
            </a:br>
            <a:r>
              <a:rPr lang="en-US" dirty="0" smtClean="0"/>
              <a:t>Those which point to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Faith (John 1:12-13; 20:30-31; Acts 16:30-31; I Cor. 1:18,21; Gal. 3:26;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Confession (Mt. 10:32-33; Rom. 10:9-10)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Baptism (Mt. 28:19; Mk. 16:16; Acts 2:38; Rom. 6:3; Gal. 3:27; I Pet. 3:21)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Christ-like actions (John 13:13-15,34-35)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Obedience (</a:t>
            </a:r>
            <a:r>
              <a:rPr lang="en-US" dirty="0" err="1" smtClean="0"/>
              <a:t>Lk</a:t>
            </a:r>
            <a:r>
              <a:rPr lang="en-US" dirty="0" smtClean="0"/>
              <a:t>. 6:46; I Cor. 14:37-38; John 14:15)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Self-sacrifice for Jesus (</a:t>
            </a:r>
            <a:r>
              <a:rPr lang="en-US" dirty="0" err="1" smtClean="0"/>
              <a:t>Lk</a:t>
            </a:r>
            <a:r>
              <a:rPr lang="en-US" dirty="0" smtClean="0"/>
              <a:t>. 9:24)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5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lose my salvation?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10:26-31 – terrifying expectation of judgment</a:t>
            </a:r>
          </a:p>
          <a:p>
            <a:r>
              <a:rPr lang="en-US" dirty="0" smtClean="0"/>
              <a:t>II Peter 2:20-22 – Better off never knowing the way of righteousness</a:t>
            </a:r>
          </a:p>
          <a:p>
            <a:r>
              <a:rPr lang="en-US" dirty="0" smtClean="0"/>
              <a:t>Acts 8:9-24 – Simon the sorcerer…perishing</a:t>
            </a:r>
          </a:p>
          <a:p>
            <a:r>
              <a:rPr lang="en-US" dirty="0" smtClean="0"/>
              <a:t>Gal. 5:4 – severed from Christ / fallen from grace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AM I STILL SAVED?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7 WAYS TO BREAK YOUR RELATIONSHIP WITH JESUS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Sin</a:t>
            </a:r>
            <a:r>
              <a:rPr lang="en-US" dirty="0" smtClean="0"/>
              <a:t> * </a:t>
            </a:r>
          </a:p>
          <a:p>
            <a:pPr lvl="1"/>
            <a:r>
              <a:rPr lang="en-US" dirty="0" smtClean="0"/>
              <a:t>Willfully (Heb. 10:26)</a:t>
            </a:r>
          </a:p>
          <a:p>
            <a:pPr lvl="1"/>
            <a:r>
              <a:rPr lang="en-US" dirty="0" smtClean="0"/>
              <a:t>Practice (Mt. 7:21-23; Gal. 5:19-21; I John 3:4-6; etc.)</a:t>
            </a:r>
          </a:p>
        </p:txBody>
      </p:sp>
    </p:spTree>
    <p:extLst>
      <p:ext uri="{BB962C8B-B14F-4D97-AF65-F5344CB8AC3E}">
        <p14:creationId xmlns:p14="http://schemas.microsoft.com/office/powerpoint/2010/main" val="402009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Sin</a:t>
            </a:r>
            <a:r>
              <a:rPr lang="en-US" dirty="0" smtClean="0"/>
              <a:t> * (Heb. 10:26; Mt. 7:21-23; I Cor. 6:9-10; Gal. 5:19-21; I John 3:4-6;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Have a heart not right with God </a:t>
            </a:r>
            <a:r>
              <a:rPr lang="en-US" dirty="0" smtClean="0"/>
              <a:t>(Acts 8:19-21)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Don’t acknowledge your sins </a:t>
            </a:r>
            <a:r>
              <a:rPr lang="en-US" dirty="0" smtClean="0"/>
              <a:t>(I John 1:8-10… John 14:6; 8:31-32)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Try to be saved by the Law </a:t>
            </a:r>
            <a:r>
              <a:rPr lang="en-US" dirty="0" smtClean="0"/>
              <a:t>(Gal. 5:4)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Don’t bear fruit </a:t>
            </a:r>
            <a:r>
              <a:rPr lang="en-US" dirty="0" smtClean="0"/>
              <a:t>(John 15:1-10); I John 3:7-10; Mt. 13:23; 25:14-30; Heb. 6:7-8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Go too far and do not abide in the doctrine of Christ </a:t>
            </a:r>
            <a:r>
              <a:rPr lang="en-US" dirty="0" smtClean="0"/>
              <a:t>(II John 1:9…II Tim. 2:17-18; I John 4:2; II John 1:7; Gal. 1:6-10; I Tim. 6:20-21)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Hide your faith like a coward </a:t>
            </a:r>
            <a:r>
              <a:rPr lang="en-US" dirty="0" smtClean="0"/>
              <a:t>(Mt. 10:32-33; Rev. 21:8)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4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more simply…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saved if you have Jesus – Are following His path</a:t>
            </a:r>
          </a:p>
          <a:p>
            <a:r>
              <a:rPr lang="en-US" dirty="0" smtClean="0"/>
              <a:t>You are lost if you don’t have Jesus – Are rejecting His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6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AM I STILL SAVED?</vt:lpstr>
      <vt:lpstr>AM I SAVED?</vt:lpstr>
      <vt:lpstr>NECESSARY ACTIONS Those which point to Jesus</vt:lpstr>
      <vt:lpstr>Can I lose my salvation?</vt:lpstr>
      <vt:lpstr>AM I STILL SAVED?</vt:lpstr>
      <vt:lpstr>PowerPoint Presentation</vt:lpstr>
      <vt:lpstr>PowerPoint Presentation</vt:lpstr>
      <vt:lpstr>Put more simply…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STILL SAVED?</dc:title>
  <dc:creator>ared</dc:creator>
  <cp:lastModifiedBy>ared</cp:lastModifiedBy>
  <cp:revision>3</cp:revision>
  <dcterms:created xsi:type="dcterms:W3CDTF">2015-05-24T06:22:08Z</dcterms:created>
  <dcterms:modified xsi:type="dcterms:W3CDTF">2015-05-24T06:40:25Z</dcterms:modified>
</cp:coreProperties>
</file>