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229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217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16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58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439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4084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54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568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6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248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1583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7256B-58A9-4904-BBD2-C8DA11E9B79D}" type="datetimeFigureOut">
              <a:rPr lang="en-US" smtClean="0"/>
              <a:t>5/17/2015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042A3-3472-40A1-8C14-6BF13FF25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789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AM I SAVED?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Lost by your deeds</a:t>
            </a:r>
          </a:p>
          <a:p>
            <a:r>
              <a:rPr lang="en-US" dirty="0" smtClean="0"/>
              <a:t>Saved only by Jesus</a:t>
            </a:r>
          </a:p>
          <a:p>
            <a:r>
              <a:rPr lang="en-US" dirty="0" smtClean="0"/>
              <a:t>Saved apart from our works</a:t>
            </a:r>
          </a:p>
          <a:p>
            <a:r>
              <a:rPr lang="en-US" dirty="0" smtClean="0"/>
              <a:t>Not saved by Jesus only (we have a part)</a:t>
            </a:r>
          </a:p>
          <a:p>
            <a:r>
              <a:rPr lang="en-US" dirty="0" smtClean="0"/>
              <a:t>Necessary actions which point to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526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AM I STILL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31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CAN A RELATIONSHIP WITH JESUS BE BROKEN?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Hebrews 10:26-31</a:t>
            </a:r>
          </a:p>
          <a:p>
            <a:pPr lvl="1"/>
            <a:r>
              <a:rPr lang="en-US" dirty="0" smtClean="0"/>
              <a:t>Were they saved?</a:t>
            </a:r>
          </a:p>
          <a:p>
            <a:pPr lvl="2"/>
            <a:r>
              <a:rPr lang="en-US" dirty="0" smtClean="0"/>
              <a:t>Received the knowledge of the truth (26)</a:t>
            </a:r>
          </a:p>
          <a:p>
            <a:pPr lvl="2"/>
            <a:r>
              <a:rPr lang="en-US" dirty="0" smtClean="0"/>
              <a:t>Sanctified by the blood of Jesus (29)</a:t>
            </a:r>
          </a:p>
          <a:p>
            <a:pPr lvl="1"/>
            <a:r>
              <a:rPr lang="en-US" dirty="0" smtClean="0"/>
              <a:t>Were they later lost?</a:t>
            </a:r>
          </a:p>
          <a:p>
            <a:pPr lvl="2"/>
            <a:r>
              <a:rPr lang="en-US" dirty="0" smtClean="0"/>
              <a:t>No longer remains a sacrifice for sins (26)</a:t>
            </a:r>
          </a:p>
          <a:p>
            <a:pPr lvl="2"/>
            <a:r>
              <a:rPr lang="en-US" dirty="0" smtClean="0"/>
              <a:t>Terrifying expectation of judgment (27)</a:t>
            </a:r>
          </a:p>
          <a:p>
            <a:pPr lvl="2"/>
            <a:r>
              <a:rPr lang="en-US" dirty="0" smtClean="0"/>
              <a:t>Severer punishment (29)</a:t>
            </a:r>
          </a:p>
          <a:p>
            <a:pPr lvl="2"/>
            <a:r>
              <a:rPr lang="en-US" dirty="0" smtClean="0"/>
              <a:t>God will </a:t>
            </a:r>
            <a:r>
              <a:rPr lang="en-US" dirty="0" err="1" smtClean="0"/>
              <a:t>vengfully</a:t>
            </a:r>
            <a:r>
              <a:rPr lang="en-US" dirty="0" smtClean="0"/>
              <a:t> judge (30-31)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6715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II Peter 2:20-22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Were they saved?</a:t>
            </a:r>
          </a:p>
          <a:p>
            <a:pPr lvl="1"/>
            <a:r>
              <a:rPr lang="en-US" dirty="0" smtClean="0"/>
              <a:t>Have escaped the defilements of the world by the knowledge of Jesus</a:t>
            </a:r>
          </a:p>
          <a:p>
            <a:pPr lvl="1"/>
            <a:r>
              <a:rPr lang="en-US" dirty="0" smtClean="0"/>
              <a:t>Have known the way of righteousness</a:t>
            </a:r>
          </a:p>
          <a:p>
            <a:r>
              <a:rPr lang="en-US" dirty="0" smtClean="0"/>
              <a:t>Were they later lost?</a:t>
            </a:r>
          </a:p>
          <a:p>
            <a:pPr lvl="1"/>
            <a:r>
              <a:rPr lang="en-US" dirty="0" smtClean="0"/>
              <a:t>Again entangled</a:t>
            </a:r>
          </a:p>
          <a:p>
            <a:pPr lvl="1"/>
            <a:r>
              <a:rPr lang="en-US" dirty="0" smtClean="0"/>
              <a:t>Last state has become worse than the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991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SIMON THE SORCERER</a:t>
            </a:r>
            <a:br>
              <a:rPr lang="en-US" dirty="0" smtClean="0"/>
            </a:br>
            <a:r>
              <a:rPr lang="en-US" dirty="0" smtClean="0"/>
              <a:t>Acts 8:9-24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Was he saved?</a:t>
            </a:r>
          </a:p>
          <a:p>
            <a:pPr lvl="1"/>
            <a:r>
              <a:rPr lang="en-US" dirty="0" smtClean="0"/>
              <a:t>He believed the good news about the kingdom of God and the name of Jesus Christ (12-13)</a:t>
            </a:r>
          </a:p>
          <a:p>
            <a:pPr lvl="1"/>
            <a:r>
              <a:rPr lang="en-US" dirty="0" smtClean="0"/>
              <a:t>Was baptized in the name of Jesus (13,16)</a:t>
            </a:r>
          </a:p>
          <a:p>
            <a:r>
              <a:rPr lang="en-US" dirty="0" smtClean="0"/>
              <a:t>Was he later lost?</a:t>
            </a:r>
          </a:p>
          <a:p>
            <a:pPr lvl="1"/>
            <a:r>
              <a:rPr lang="en-US" dirty="0" smtClean="0"/>
              <a:t>May your silver perish “with you” (20)</a:t>
            </a:r>
          </a:p>
          <a:p>
            <a:pPr lvl="1"/>
            <a:r>
              <a:rPr lang="en-US" dirty="0" smtClean="0"/>
              <a:t>Needed forgiveness (22)</a:t>
            </a:r>
          </a:p>
          <a:p>
            <a:pPr lvl="1"/>
            <a:r>
              <a:rPr lang="en-US" dirty="0" smtClean="0"/>
              <a:t>Was in the gall of bitterness and bondage of iniquity (23)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5483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Galatians 5:4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fallen from grace</a:t>
            </a:r>
          </a:p>
          <a:p>
            <a:r>
              <a:rPr lang="en-US" dirty="0" smtClean="0"/>
              <a:t>You are severed from Christ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11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SINCE WE CAN BE SEVERED FROM CHRIST…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should be more diligent than ever (Heb. 2:1; 4:1,11; I Tim. 4:16)</a:t>
            </a:r>
          </a:p>
          <a:p>
            <a:r>
              <a:rPr lang="en-US" dirty="0" smtClean="0"/>
              <a:t>Doesn’t preclude confidence (Heb. 3:6,14; 4:16; 10:19,35)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3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QUESTION REMAINS,</a:t>
            </a:r>
            <a:br>
              <a:rPr lang="en-US" dirty="0" smtClean="0"/>
            </a:br>
            <a:r>
              <a:rPr lang="en-US" dirty="0" smtClean="0"/>
              <a:t>AM I STILL SAVED?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53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270</Words>
  <Application>Microsoft Office PowerPoint</Application>
  <PresentationFormat>On-screen Show (4:3)</PresentationFormat>
  <Paragraphs>39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AM I SAVED?</vt:lpstr>
      <vt:lpstr>AM I STILL SAVED?</vt:lpstr>
      <vt:lpstr>CAN A RELATIONSHIP WITH JESUS BE BROKEN?</vt:lpstr>
      <vt:lpstr>II Peter 2:20-22</vt:lpstr>
      <vt:lpstr>SIMON THE SORCERER Acts 8:9-24</vt:lpstr>
      <vt:lpstr>Galatians 5:4</vt:lpstr>
      <vt:lpstr>SINCE WE CAN BE SEVERED FROM CHRIST…</vt:lpstr>
      <vt:lpstr>THE QUESTION REMAINS, AM I STILL SAVED?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 I SAVED?</dc:title>
  <dc:creator>ared</dc:creator>
  <cp:lastModifiedBy>Northside CoC</cp:lastModifiedBy>
  <cp:revision>4</cp:revision>
  <dcterms:created xsi:type="dcterms:W3CDTF">2015-05-17T05:46:57Z</dcterms:created>
  <dcterms:modified xsi:type="dcterms:W3CDTF">2015-05-17T21:09:04Z</dcterms:modified>
</cp:coreProperties>
</file>