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F0D3-E893-4BBF-A39F-1225595EE0F0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0C0B-F5CB-4A37-845B-A79B81CA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7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F0D3-E893-4BBF-A39F-1225595EE0F0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0C0B-F5CB-4A37-845B-A79B81CA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9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F0D3-E893-4BBF-A39F-1225595EE0F0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0C0B-F5CB-4A37-845B-A79B81CA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3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F0D3-E893-4BBF-A39F-1225595EE0F0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0C0B-F5CB-4A37-845B-A79B81CA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9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F0D3-E893-4BBF-A39F-1225595EE0F0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0C0B-F5CB-4A37-845B-A79B81CA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9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F0D3-E893-4BBF-A39F-1225595EE0F0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0C0B-F5CB-4A37-845B-A79B81CA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0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F0D3-E893-4BBF-A39F-1225595EE0F0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0C0B-F5CB-4A37-845B-A79B81CA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9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F0D3-E893-4BBF-A39F-1225595EE0F0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0C0B-F5CB-4A37-845B-A79B81CA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4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F0D3-E893-4BBF-A39F-1225595EE0F0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0C0B-F5CB-4A37-845B-A79B81CA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0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F0D3-E893-4BBF-A39F-1225595EE0F0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0C0B-F5CB-4A37-845B-A79B81CA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0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F0D3-E893-4BBF-A39F-1225595EE0F0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0C0B-F5CB-4A37-845B-A79B81CA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21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7F0D3-E893-4BBF-A39F-1225595EE0F0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40C0B-F5CB-4A37-845B-A79B81CA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8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 DIVINE RULES </a:t>
            </a:r>
            <a:br>
              <a:rPr lang="en-US" dirty="0" smtClean="0"/>
            </a:br>
            <a:r>
              <a:rPr lang="en-US" dirty="0" smtClean="0"/>
              <a:t>ABOUT THE ASSEMBLIES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Corinthians 14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76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86690"/>
            <a:ext cx="8534400" cy="5742709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Seek to abound for the edification of the church (14:3-5,6,12,26)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Be understandable (14:1-12,16,28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)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Take visitors into consideration (I Cor. 14:16,23-25)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Do not be afraid to convict sinners (I Cor. 14:24-25… John 16:8-11; Acts 24:25)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The assembly isn’t about you (14:4,17,28) 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Just because God is lifted up, doesn’t mean it is appropriate in the assembly  (14:2,17,28)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 smtClean="0"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69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91200"/>
          </a:xfrm>
        </p:spPr>
        <p:txBody>
          <a:bodyPr>
            <a:normAutofit/>
          </a:bodyPr>
          <a:lstStyle/>
          <a:p>
            <a:pPr marL="514350" lvl="0" indent="-514350">
              <a:spcBef>
                <a:spcPts val="0"/>
              </a:spcBef>
              <a:buFont typeface="+mj-lt"/>
              <a:buAutoNum type="arabicPeriod" startAt="7"/>
            </a:pP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Test what is said (14:29)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 startAt="7"/>
            </a:pP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There’s such a thing as too much (14:27-29… exceptions? Acts 20:7-10)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 startAt="7"/>
            </a:pP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Be orderly (14:33,40)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 startAt="7"/>
            </a:pP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Control yourself (I Cor. 14:28,30-32) 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 startAt="7"/>
            </a:pPr>
            <a:r>
              <a:rPr lang="en-US" dirty="0" smtClean="0">
                <a:effectLst/>
                <a:latin typeface="Times New Roman"/>
                <a:ea typeface="Times New Roman"/>
              </a:rPr>
              <a:t>Assemblies have special rules (I Cor. 14:34-36… 11:22,34)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 startAt="7"/>
            </a:pP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Respect God’s commands regarding the assemblies… or else (14:37-38)</a:t>
            </a:r>
            <a:endParaRPr lang="en-US" dirty="0" smtClean="0"/>
          </a:p>
          <a:p>
            <a:pPr marL="0" lvl="0" indent="0">
              <a:spcBef>
                <a:spcPts val="0"/>
              </a:spcBef>
              <a:buNone/>
            </a:pPr>
            <a:endParaRPr lang="en-US" dirty="0" smtClean="0"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261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137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12 DIVINE RULES  ABOUT THE ASSEMBLIES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DIVINE RULES  ABOUT THE ASSEMBLIES</dc:title>
  <dc:creator>ared</dc:creator>
  <cp:lastModifiedBy>Northside CoC</cp:lastModifiedBy>
  <cp:revision>3</cp:revision>
  <dcterms:created xsi:type="dcterms:W3CDTF">2015-05-03T06:25:22Z</dcterms:created>
  <dcterms:modified xsi:type="dcterms:W3CDTF">2015-05-03T19:05:22Z</dcterms:modified>
</cp:coreProperties>
</file>