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0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1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8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3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4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3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1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1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4116-A088-4B89-B992-736A65B34C9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E626-E365-49B6-8129-E3A5128F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5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RESPONDING TO THE MESSAGE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When it convicts or contradicts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6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Upset at feeling uncomfortable (Acts 7:53ff)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Diversion – blame others (Gen. 3:11-13)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Attack </a:t>
            </a:r>
            <a:r>
              <a:rPr lang="en-US" dirty="0" smtClean="0"/>
              <a:t>the messenger (Acts 7:53ff; I Kings 13:1-4… Mt. 16:21-22)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Delusional – nothing wrong with me (Jam. 1:22)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Stall…snatched (Mt. 13:19; 21:28-30)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Further examination (Acts 17:11)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though listening to God (I </a:t>
            </a:r>
            <a:r>
              <a:rPr lang="en-US" dirty="0" err="1" smtClean="0"/>
              <a:t>Thes</a:t>
            </a:r>
            <a:r>
              <a:rPr lang="en-US" dirty="0" smtClean="0"/>
              <a:t>. 2:13)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Sadness (Ezra 9:1-3; Jam. 4:9)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Pierced heart (Acts 2:37)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Sorrow that leads to change / proving yourself (II Cor. 7:8-11)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Change, no matter the cost (Ezra 9:1-2; 10:1-3)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r>
              <a:rPr lang="en-US" dirty="0" smtClean="0"/>
              <a:t>HOW DO YOU RESPOND?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6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RESPONDING TO THE MESSAGE</vt:lpstr>
      <vt:lpstr>WRONG RESPONSES</vt:lpstr>
      <vt:lpstr>POSITIVE RESPONSES</vt:lpstr>
      <vt:lpstr>HOW DO YOU RESPOND?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THE MESSAGE</dc:title>
  <dc:creator>ared</dc:creator>
  <cp:lastModifiedBy>Northside CoC</cp:lastModifiedBy>
  <cp:revision>2</cp:revision>
  <dcterms:created xsi:type="dcterms:W3CDTF">2015-04-19T06:35:24Z</dcterms:created>
  <dcterms:modified xsi:type="dcterms:W3CDTF">2015-04-19T20:44:58Z</dcterms:modified>
</cp:coreProperties>
</file>