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7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4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3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0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2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8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6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2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9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875E-A838-41F5-BC1A-2E0C23315ED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19F08-C54A-48A6-8765-1F58CD6AE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9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KNOWING YOU ARE SAVED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2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KNOWING YOU ARE 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challenge was their challenge</a:t>
            </a:r>
          </a:p>
          <a:p>
            <a:r>
              <a:rPr lang="en-US" dirty="0" smtClean="0"/>
              <a:t>By listening to the original message (known, tested, verified)</a:t>
            </a:r>
          </a:p>
          <a:p>
            <a:r>
              <a:rPr lang="en-US" dirty="0" smtClean="0"/>
              <a:t>By obeying God</a:t>
            </a:r>
          </a:p>
          <a:p>
            <a:r>
              <a:rPr lang="en-US" dirty="0" smtClean="0"/>
              <a:t>By being like God (I John 1:5-7; 2:6,29; 3:2-3)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1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LOVING </a:t>
            </a:r>
            <a:r>
              <a:rPr lang="en-US" dirty="0" smtClean="0"/>
              <a:t>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religion talks about loving God (I John 5:2-3).  John focuses on something else in this letter.</a:t>
            </a:r>
          </a:p>
          <a:p>
            <a:r>
              <a:rPr lang="en-US" dirty="0" smtClean="0"/>
              <a:t>I John 2:9-11</a:t>
            </a:r>
          </a:p>
          <a:p>
            <a:r>
              <a:rPr lang="en-US" dirty="0" smtClean="0"/>
              <a:t>I John 3:10-11 – it is obvious / beginning message</a:t>
            </a:r>
          </a:p>
          <a:p>
            <a:r>
              <a:rPr lang="en-US" dirty="0" smtClean="0"/>
              <a:t>I John 3:14 – we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KNOW WE ARE RIGHT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of God (I John 4:7)</a:t>
            </a:r>
          </a:p>
          <a:p>
            <a:r>
              <a:rPr lang="en-US" dirty="0" smtClean="0"/>
              <a:t>Like God (I John 4:8,20)</a:t>
            </a:r>
          </a:p>
          <a:p>
            <a:r>
              <a:rPr lang="en-US" dirty="0" smtClean="0"/>
              <a:t>Abide with God (I John 4:12; 2:10)</a:t>
            </a:r>
          </a:p>
          <a:p>
            <a:r>
              <a:rPr lang="en-US" dirty="0" smtClean="0"/>
              <a:t>Following His command (I John 4:21)</a:t>
            </a:r>
          </a:p>
          <a:p>
            <a:r>
              <a:rPr lang="en-US" dirty="0" smtClean="0"/>
              <a:t>Cannot have a relationship with God otherwise (I John 4:8,20)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6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LOVE</a:t>
            </a:r>
            <a:br>
              <a:rPr lang="en-US" dirty="0" smtClean="0"/>
            </a:br>
            <a:r>
              <a:rPr lang="en-US" dirty="0" smtClean="0"/>
              <a:t>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John 4:11 – “If God so loved us…”</a:t>
            </a:r>
          </a:p>
          <a:p>
            <a:r>
              <a:rPr lang="en-US" dirty="0" smtClean="0"/>
              <a:t>I John 4:17 – “As He is, so also are we in the world”</a:t>
            </a:r>
          </a:p>
          <a:p>
            <a:r>
              <a:rPr lang="en-US" dirty="0" smtClean="0"/>
              <a:t>John 13:34-35</a:t>
            </a:r>
          </a:p>
          <a:p>
            <a:pPr lvl="1"/>
            <a:r>
              <a:rPr lang="en-US" dirty="0" smtClean="0"/>
              <a:t>Even as</a:t>
            </a:r>
          </a:p>
          <a:p>
            <a:pPr lvl="1"/>
            <a:r>
              <a:rPr lang="en-US" dirty="0" smtClean="0"/>
              <a:t>By this they’ll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LOVE</a:t>
            </a:r>
            <a:br>
              <a:rPr lang="en-US" dirty="0" smtClean="0"/>
            </a:br>
            <a:r>
              <a:rPr lang="en-US" dirty="0" smtClean="0"/>
              <a:t>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SACRIFICIAL (I John 4:9… John 3:16; I John 3:14-18)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 TO LOVE (I John 4:10,19… Mt. 5:23,44; Acts 7:60)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PROPITIATION / Removed anger (I John 4:10… Eph. 4:26)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REMOVES FEAR (I John 4:17-18… Acts 22:17-21; Gal. 6:1; II Cor. 2:6-8)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in a scriptural church is only the beginning of knowing you are right</a:t>
            </a:r>
          </a:p>
          <a:p>
            <a:r>
              <a:rPr lang="en-US" dirty="0" smtClean="0"/>
              <a:t>Do you love one another the way God does?</a:t>
            </a:r>
          </a:p>
          <a:p>
            <a:r>
              <a:rPr lang="en-US" dirty="0" smtClean="0"/>
              <a:t>Love – not perfect, but always growing (II Pet. 1:5-11)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3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KNOWING YOU ARE SAVED</vt:lpstr>
      <vt:lpstr>KNOWING YOU ARE SAVED</vt:lpstr>
      <vt:lpstr>LOVING ONE ANOTHER</vt:lpstr>
      <vt:lpstr>WE KNOW WE ARE RIGHT BECAUSE…</vt:lpstr>
      <vt:lpstr>GOD’S LOVE OUR EXAMPLE</vt:lpstr>
      <vt:lpstr>GOD’S LOVE OUR EXAMPLE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YOU ARE SAVED</dc:title>
  <dc:creator>ared</dc:creator>
  <cp:lastModifiedBy>Northside CoC</cp:lastModifiedBy>
  <cp:revision>4</cp:revision>
  <dcterms:created xsi:type="dcterms:W3CDTF">2015-04-12T06:22:14Z</dcterms:created>
  <dcterms:modified xsi:type="dcterms:W3CDTF">2015-04-12T15:12:39Z</dcterms:modified>
</cp:coreProperties>
</file>