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7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4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8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7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2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8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9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DD67D-FC7F-49E9-A945-008E15351C6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2D87-A4E9-4374-8570-504467952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3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KNOWING YOU’RE SAVED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86200"/>
            <a:ext cx="5334000" cy="1752600"/>
          </a:xfrm>
          <a:solidFill>
            <a:schemeClr val="tx1"/>
          </a:solidFill>
        </p:spPr>
        <p:txBody>
          <a:bodyPr/>
          <a:lstStyle/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CHALLENGE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THEN AND NOW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60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Religions are mutually exclusive</a:t>
            </a:r>
          </a:p>
          <a:p>
            <a:r>
              <a:rPr lang="en-US" dirty="0" smtClean="0"/>
              <a:t>There are many religions to choose from</a:t>
            </a:r>
          </a:p>
          <a:p>
            <a:r>
              <a:rPr lang="en-US" dirty="0" smtClean="0"/>
              <a:t>There are many different groups even among those who call on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0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CHALLENGE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message of Jesus as taught by the apostles (Gal. 1:11-12)</a:t>
            </a:r>
          </a:p>
          <a:p>
            <a:r>
              <a:rPr lang="en-US" dirty="0" smtClean="0"/>
              <a:t>Judaism (Gal. 6:12)</a:t>
            </a:r>
          </a:p>
          <a:p>
            <a:r>
              <a:rPr lang="en-US" dirty="0" smtClean="0"/>
              <a:t>Paganism (Acts 17:16; Acts 19:35)</a:t>
            </a:r>
          </a:p>
          <a:p>
            <a:r>
              <a:rPr lang="en-US" dirty="0" smtClean="0"/>
              <a:t>Philosophies (Acts 17:18)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3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CHALLENGE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Differences within “Christianity”</a:t>
            </a:r>
          </a:p>
          <a:p>
            <a:pPr lvl="1"/>
            <a:r>
              <a:rPr lang="en-US" dirty="0" smtClean="0"/>
              <a:t>Distorted gospels (Gal. 1:6-7)</a:t>
            </a:r>
          </a:p>
          <a:p>
            <a:pPr lvl="1"/>
            <a:r>
              <a:rPr lang="en-US" dirty="0" smtClean="0"/>
              <a:t>False apostles (Rev. 2:2; II Cor. 11:13-15)</a:t>
            </a:r>
          </a:p>
          <a:p>
            <a:pPr lvl="1"/>
            <a:r>
              <a:rPr lang="en-US" dirty="0" smtClean="0"/>
              <a:t>False teachers (II Pet. 2:1)</a:t>
            </a:r>
          </a:p>
          <a:p>
            <a:pPr lvl="1"/>
            <a:r>
              <a:rPr lang="en-US" dirty="0" smtClean="0"/>
              <a:t>Elders leading men astray (Acts 20:29-30)</a:t>
            </a:r>
          </a:p>
          <a:p>
            <a:pPr lvl="1"/>
            <a:r>
              <a:rPr lang="en-US" dirty="0" smtClean="0"/>
              <a:t>Listening to demons (I Tim. 4:1-5)</a:t>
            </a:r>
          </a:p>
          <a:p>
            <a:pPr lvl="1"/>
            <a:r>
              <a:rPr lang="en-US" dirty="0" err="1" smtClean="0"/>
              <a:t>Hymenaeus</a:t>
            </a:r>
            <a:r>
              <a:rPr lang="en-US" dirty="0" smtClean="0"/>
              <a:t>, </a:t>
            </a:r>
            <a:r>
              <a:rPr lang="en-US" dirty="0" err="1" smtClean="0"/>
              <a:t>Philetus</a:t>
            </a:r>
            <a:r>
              <a:rPr lang="en-US" dirty="0" smtClean="0"/>
              <a:t> and Alexander (I Tim. 1:19-20; II Tim. 2:16-18)</a:t>
            </a:r>
          </a:p>
          <a:p>
            <a:pPr lvl="1"/>
            <a:r>
              <a:rPr lang="en-US" dirty="0" err="1" smtClean="0"/>
              <a:t>Nicolaitans</a:t>
            </a:r>
            <a:r>
              <a:rPr lang="en-US" dirty="0" smtClean="0"/>
              <a:t> (Rev. 2:6,15; Acts 6:5)</a:t>
            </a:r>
          </a:p>
          <a:p>
            <a:pPr lvl="1"/>
            <a:r>
              <a:rPr lang="en-US" dirty="0" smtClean="0"/>
              <a:t>“No resurrection” (I Cor. 15:12)</a:t>
            </a:r>
          </a:p>
          <a:p>
            <a:pPr lvl="1"/>
            <a:r>
              <a:rPr lang="en-US" dirty="0" smtClean="0"/>
              <a:t>“Resurrection has already occurred” (II Tim. 2:18)</a:t>
            </a:r>
          </a:p>
          <a:p>
            <a:pPr lvl="1"/>
            <a:r>
              <a:rPr lang="en-US" dirty="0" smtClean="0"/>
              <a:t>GNOSTICISM (I Tim. 6:20-21; I John 2:18-19…I John 4:2; II John 1:7)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7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CHALLENGE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had more followers</a:t>
            </a:r>
          </a:p>
          <a:p>
            <a:r>
              <a:rPr lang="en-US" dirty="0" smtClean="0"/>
              <a:t>Some had been around much longer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4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3124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point is…</a:t>
            </a:r>
            <a:br>
              <a:rPr lang="en-US" dirty="0" smtClean="0"/>
            </a:br>
            <a:r>
              <a:rPr lang="en-US" dirty="0" smtClean="0"/>
              <a:t>someone in the first century would have the same struggle to find the truth as someone searching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3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 ONE RIGHT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only one way (John 14:6)</a:t>
            </a:r>
          </a:p>
          <a:p>
            <a:pPr lvl="1"/>
            <a:r>
              <a:rPr lang="en-US" dirty="0" smtClean="0"/>
              <a:t>Those who teach some other doctrine are accursed (Gal. 1:8-9)</a:t>
            </a:r>
          </a:p>
          <a:p>
            <a:pPr lvl="1"/>
            <a:r>
              <a:rPr lang="en-US" dirty="0" smtClean="0"/>
              <a:t>False teachers find swift destruction (II Pet. 2:1)</a:t>
            </a:r>
          </a:p>
          <a:p>
            <a:pPr lvl="1"/>
            <a:r>
              <a:rPr lang="en-US" dirty="0" smtClean="0"/>
              <a:t>They have long been marked for this condemnation (Jude 1:4)</a:t>
            </a:r>
          </a:p>
          <a:p>
            <a:r>
              <a:rPr lang="en-US" dirty="0" smtClean="0"/>
              <a:t>The one way is narrow and hard to find (Mt. 7:13-14)</a:t>
            </a:r>
          </a:p>
          <a:p>
            <a:r>
              <a:rPr lang="en-US" dirty="0" smtClean="0"/>
              <a:t>Not everyone who thinks they are saved or claims to be…is. (Mt. 7:21-23; I John 2:4)</a:t>
            </a:r>
          </a:p>
        </p:txBody>
      </p:sp>
    </p:spTree>
    <p:extLst>
      <p:ext uri="{BB962C8B-B14F-4D97-AF65-F5344CB8AC3E}">
        <p14:creationId xmlns:p14="http://schemas.microsoft.com/office/powerpoint/2010/main" val="364273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had confidence (II Tim. 4:6-8)</a:t>
            </a:r>
          </a:p>
          <a:p>
            <a:r>
              <a:rPr lang="en-US" dirty="0" smtClean="0"/>
              <a:t>We should have confidence (Heb. 4:16; 10:19)</a:t>
            </a:r>
          </a:p>
          <a:p>
            <a:r>
              <a:rPr lang="en-US" dirty="0" smtClean="0"/>
              <a:t>John wants us to have confidence (I </a:t>
            </a:r>
            <a:r>
              <a:rPr lang="en-US" smtClean="0"/>
              <a:t>John </a:t>
            </a:r>
            <a:r>
              <a:rPr lang="en-US" smtClean="0"/>
              <a:t>2:28</a:t>
            </a:r>
            <a:r>
              <a:rPr lang="en-US" dirty="0" smtClean="0"/>
              <a:t>; 4:17)</a:t>
            </a:r>
          </a:p>
          <a:p>
            <a:r>
              <a:rPr lang="en-US" dirty="0" smtClean="0"/>
              <a:t>John wants us to KNOW (I John 2:3-5,12-14,20-21; 3:14,18-19,24; 4:13; 5:13,19-20)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4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CAN WE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KNOWING YOU’RE SAVED</vt:lpstr>
      <vt:lpstr>THE CHALLENGE TODAY</vt:lpstr>
      <vt:lpstr>THE CHALLENGE OF OPTIONS</vt:lpstr>
      <vt:lpstr>THE CHALLENGE OF OPTIONS</vt:lpstr>
      <vt:lpstr>THE CHALLENGE OF OPTIONS</vt:lpstr>
      <vt:lpstr>The point is… someone in the first century would have the same struggle to find the truth as someone searching today.</vt:lpstr>
      <vt:lpstr>ONLY ONE RIGHT OPTION</vt:lpstr>
      <vt:lpstr>CAN WE KNOW?</vt:lpstr>
      <vt:lpstr>HOW CAN WE KNOW?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5</cp:revision>
  <dcterms:created xsi:type="dcterms:W3CDTF">2015-03-15T04:58:56Z</dcterms:created>
  <dcterms:modified xsi:type="dcterms:W3CDTF">2015-03-15T21:25:37Z</dcterms:modified>
</cp:coreProperties>
</file>