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2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7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0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7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2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1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698A-43A1-4A03-B985-E9284BCE3BC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96C68-D0BC-4581-BCD0-816543A6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9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THOUGHTS OF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6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DANGER OF MEN’S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filled with evil (Gen. 6:5; Ps. 10:4; Is. 65:2; 55:7-9; Ps. 50:16-21)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hard to ignore or overcome (Prov. 14:12; 12:15)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known and will earn condemnation (Is. 66:12; Mt. 9:3-4; Heb. 4:12; Rom. 2:15)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2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doesn’t mean that thinking is bad</a:t>
            </a:r>
            <a:br>
              <a:rPr lang="en-US" dirty="0" smtClean="0"/>
            </a:br>
            <a:r>
              <a:rPr lang="en-US" dirty="0" smtClean="0"/>
              <a:t>(I Kings 8:47; </a:t>
            </a:r>
            <a:r>
              <a:rPr lang="en-US" dirty="0" err="1" smtClean="0"/>
              <a:t>Lk</a:t>
            </a:r>
            <a:r>
              <a:rPr lang="en-US" dirty="0" smtClean="0"/>
              <a:t>. 10:36; Prov. 12:5)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really scary is how evil thoughts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6:5 – the whole world (except one man)</a:t>
            </a:r>
          </a:p>
          <a:p>
            <a:r>
              <a:rPr lang="en-US" dirty="0" smtClean="0"/>
              <a:t>Mk. 15:11 – the crowd (had some of them been praising Jesus only a week earlier?)</a:t>
            </a:r>
          </a:p>
          <a:p>
            <a:r>
              <a:rPr lang="en-US" dirty="0" smtClean="0"/>
              <a:t>Gal. 2:11-14 – even Peter and Barnabas are susceptible</a:t>
            </a:r>
          </a:p>
          <a:p>
            <a:r>
              <a:rPr lang="en-US" dirty="0" smtClean="0"/>
              <a:t>We have witnessed this in our times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9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WIN THE BATTLE TO CAPTIVATE THOUGHTS</a:t>
            </a:r>
            <a:br>
              <a:rPr lang="en-US" dirty="0" smtClean="0"/>
            </a:br>
            <a:r>
              <a:rPr lang="en-US" dirty="0" smtClean="0"/>
              <a:t>(II Cor. 10:5)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bad influences (I Cor. 15:33)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give bad thoughts a place to lodge (Jer. 4:14)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Fill your mind with godly thoughts (Phil. 4:8)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4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178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THOUGHTS OF MEN</vt:lpstr>
      <vt:lpstr>THE DANGER OF MEN’S THOUGHTS</vt:lpstr>
      <vt:lpstr>This doesn’t mean that thinking is bad (I Kings 8:47; Lk. 10:36; Prov. 12:5)</vt:lpstr>
      <vt:lpstr>What is really scary is how evil thoughts spread</vt:lpstr>
      <vt:lpstr>HOW DO WE WIN THE BATTLE TO CAPTIVATE THOUGHTS (II Cor. 10:5)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2015-01-04T07:49:12Z</dcterms:created>
  <dcterms:modified xsi:type="dcterms:W3CDTF">2015-01-04T08:50:36Z</dcterms:modified>
</cp:coreProperties>
</file>