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51E7-C8D9-4F7A-BA6A-49A177B75BD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859B-B770-4002-84D8-6D4A2DEC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8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51E7-C8D9-4F7A-BA6A-49A177B75BD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859B-B770-4002-84D8-6D4A2DEC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3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51E7-C8D9-4F7A-BA6A-49A177B75BD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859B-B770-4002-84D8-6D4A2DEC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1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51E7-C8D9-4F7A-BA6A-49A177B75BD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859B-B770-4002-84D8-6D4A2DEC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4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51E7-C8D9-4F7A-BA6A-49A177B75BD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859B-B770-4002-84D8-6D4A2DEC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3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51E7-C8D9-4F7A-BA6A-49A177B75BD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859B-B770-4002-84D8-6D4A2DEC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51E7-C8D9-4F7A-BA6A-49A177B75BD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859B-B770-4002-84D8-6D4A2DEC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0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51E7-C8D9-4F7A-BA6A-49A177B75BD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859B-B770-4002-84D8-6D4A2DEC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51E7-C8D9-4F7A-BA6A-49A177B75BD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859B-B770-4002-84D8-6D4A2DEC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4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51E7-C8D9-4F7A-BA6A-49A177B75BD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859B-B770-4002-84D8-6D4A2DEC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2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51E7-C8D9-4F7A-BA6A-49A177B75BD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859B-B770-4002-84D8-6D4A2DEC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5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051E7-C8D9-4F7A-BA6A-49A177B75BD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F859B-B770-4002-84D8-6D4A2DECF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0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FUTILE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HUMANITY AS VIEWED FROM ABOVE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339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Ecclesiastes 1:2</a:t>
            </a:r>
          </a:p>
          <a:p>
            <a:r>
              <a:rPr lang="en-US" dirty="0" smtClean="0"/>
              <a:t>I Peter 1:17-19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9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FUTILE PURSUITS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Pursuit of money and things (I Tim. 6:7-10; </a:t>
            </a:r>
            <a:r>
              <a:rPr lang="en-US" dirty="0" err="1" smtClean="0"/>
              <a:t>Lk</a:t>
            </a:r>
            <a:r>
              <a:rPr lang="en-US" dirty="0" smtClean="0"/>
              <a:t>. 12:15-21; </a:t>
            </a:r>
            <a:r>
              <a:rPr lang="en-US" dirty="0" err="1" smtClean="0"/>
              <a:t>Ecc</a:t>
            </a:r>
            <a:r>
              <a:rPr lang="en-US" dirty="0" smtClean="0"/>
              <a:t>. 5:10)</a:t>
            </a:r>
          </a:p>
          <a:p>
            <a:r>
              <a:rPr lang="en-US" dirty="0" smtClean="0"/>
              <a:t>Pursuit of pleasures (Heb. 11:25… Mt. 19:9; Heb. 13:4)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How futile these things must appear from above!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8059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FUTILE THINKING</a:t>
            </a:r>
            <a:br>
              <a:rPr lang="en-US" dirty="0" smtClean="0"/>
            </a:br>
            <a:r>
              <a:rPr lang="en-US" dirty="0" smtClean="0"/>
              <a:t>(Eph. 4:17; Rom. 1:21)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we didn’t used to think clearly… what makes you think you are now?</a:t>
            </a:r>
          </a:p>
          <a:p>
            <a:r>
              <a:rPr lang="en-US" dirty="0" smtClean="0"/>
              <a:t>I Cor. 3:20</a:t>
            </a:r>
          </a:p>
          <a:p>
            <a:r>
              <a:rPr lang="en-US" dirty="0" smtClean="0"/>
              <a:t>I Cor. 1:21</a:t>
            </a:r>
          </a:p>
        </p:txBody>
      </p:sp>
    </p:spTree>
    <p:extLst>
      <p:ext uri="{BB962C8B-B14F-4D97-AF65-F5344CB8AC3E}">
        <p14:creationId xmlns:p14="http://schemas.microsoft.com/office/powerpoint/2010/main" val="222343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BRING THIS 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must be saved from the futile life (I Pet. 1:17-19)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offer something better (I Tim. 6:19; Mt. 6:19-21)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warn us not to return to futility.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17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FUTILE ATTEMPTS AGAINST 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Acts 4:23-30</a:t>
            </a:r>
          </a:p>
          <a:p>
            <a:r>
              <a:rPr lang="en-US" dirty="0" smtClean="0"/>
              <a:t>State of religion despite all sorts of persecution and turmoil (Acts 6:7; 9:31</a:t>
            </a:r>
            <a:r>
              <a:rPr lang="en-US" smtClean="0"/>
              <a:t>; </a:t>
            </a:r>
            <a:r>
              <a:rPr lang="en-US" smtClean="0"/>
              <a:t>12:24</a:t>
            </a:r>
            <a:r>
              <a:rPr lang="en-US" dirty="0" smtClean="0"/>
              <a:t>; 19:20)</a:t>
            </a:r>
          </a:p>
          <a:p>
            <a:r>
              <a:rPr lang="en-US" dirty="0" smtClean="0"/>
              <a:t>Persecute us and we will get stronger</a:t>
            </a:r>
          </a:p>
          <a:p>
            <a:r>
              <a:rPr lang="en-US" dirty="0" smtClean="0"/>
              <a:t>Chase us and we will spread</a:t>
            </a:r>
          </a:p>
          <a:p>
            <a:r>
              <a:rPr lang="en-US" dirty="0" smtClean="0"/>
              <a:t>Why?  (I John 4:4; Acts 5:38-39…9:1-6)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6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178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FUTILE LIFE</vt:lpstr>
      <vt:lpstr>FUTILITY</vt:lpstr>
      <vt:lpstr>FUTILE PURSUITS</vt:lpstr>
      <vt:lpstr>FUTILE THINKING (Eph. 4:17; Rom. 1:21)</vt:lpstr>
      <vt:lpstr>WHY BRING THIS UP?</vt:lpstr>
      <vt:lpstr>FUTILE ATTEMPTS AGAINST CHRISTIANITY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Northside CoC</cp:lastModifiedBy>
  <cp:revision>4</cp:revision>
  <dcterms:created xsi:type="dcterms:W3CDTF">2014-10-26T06:06:29Z</dcterms:created>
  <dcterms:modified xsi:type="dcterms:W3CDTF">2014-10-26T15:15:59Z</dcterms:modified>
</cp:coreProperties>
</file>