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3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5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7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7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2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8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8ED2-1FDA-4C1A-92F6-73E1480C62CA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BD7E8-A3D9-4646-8290-8B0D0F736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4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SEEING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BY 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dating – (from a picture to a personal meeting)</a:t>
            </a:r>
          </a:p>
          <a:p>
            <a:r>
              <a:rPr lang="en-US" dirty="0" smtClean="0"/>
              <a:t>Galatians 1:22</a:t>
            </a:r>
          </a:p>
          <a:p>
            <a:r>
              <a:rPr lang="en-US" dirty="0" smtClean="0"/>
              <a:t>Matthew 5:8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TO SEE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Moses (Ex. 33:12-23; 34:5-8,29-35)</a:t>
            </a:r>
          </a:p>
          <a:p>
            <a:r>
              <a:rPr lang="en-US" dirty="0" smtClean="0"/>
              <a:t>Philip (John 14:8)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OBSTACLE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(Is. 59:1-2)</a:t>
            </a:r>
          </a:p>
          <a:p>
            <a:r>
              <a:rPr lang="en-US" dirty="0" smtClean="0"/>
              <a:t>Can’t see God and live (Ex. 33:20; John 6:46; I Tim. 6:16; Ex. 34:29-35)</a:t>
            </a:r>
          </a:p>
          <a:p>
            <a:r>
              <a:rPr lang="en-US" dirty="0" smtClean="0"/>
              <a:t>Creating our own vision of God (Ex. 20:4-5; 32:1-5; Rom. 1:18-25)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WE CAN SEE GOD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Matthew 5:8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MUST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heart (Mt. 5:8)</a:t>
            </a:r>
          </a:p>
          <a:p>
            <a:r>
              <a:rPr lang="en-US" dirty="0" smtClean="0"/>
              <a:t>Pursue sanctification (Heb. 12:14)</a:t>
            </a:r>
          </a:p>
          <a:p>
            <a:pPr lvl="1"/>
            <a:r>
              <a:rPr lang="en-US" dirty="0" smtClean="0"/>
              <a:t>Rom. 6:2-3,22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4:1-8</a:t>
            </a:r>
          </a:p>
          <a:p>
            <a:pPr lvl="1"/>
            <a:r>
              <a:rPr lang="en-US" dirty="0" smtClean="0"/>
              <a:t>I John 3:2-3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SEE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NOW… (John 14:8-9; Col. 1:15; John 1:18)</a:t>
            </a:r>
          </a:p>
          <a:p>
            <a:r>
              <a:rPr lang="en-US" dirty="0" smtClean="0"/>
              <a:t>BUT SOMEDAY… (I John 3:2; Rev. 22:4-5)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2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UNTIL THEN, MAY GOD SEE YOU FAVORABLY</a:t>
            </a:r>
            <a:br>
              <a:rPr lang="en-US" dirty="0" smtClean="0"/>
            </a:br>
            <a:r>
              <a:rPr lang="en-US" dirty="0" smtClean="0"/>
              <a:t>(Num. 6:23-27)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SEEING GOD</vt:lpstr>
      <vt:lpstr>KNOWN BY SIGHT</vt:lpstr>
      <vt:lpstr>WANTING TO SEE GOD</vt:lpstr>
      <vt:lpstr>THE OBSTACLE</vt:lpstr>
      <vt:lpstr>BUT WE CAN SEE GOD Matthew 5:8</vt:lpstr>
      <vt:lpstr>WHAT MUST WE DO?</vt:lpstr>
      <vt:lpstr>HOW WILL WE SEE GOD?</vt:lpstr>
      <vt:lpstr>UNTIL THEN, MAY GOD SEE YOU FAVORABLY (Num. 6:23-27)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GOD</dc:title>
  <dc:creator>ared</dc:creator>
  <cp:lastModifiedBy>ared</cp:lastModifiedBy>
  <cp:revision>3</cp:revision>
  <dcterms:created xsi:type="dcterms:W3CDTF">2014-08-03T06:24:22Z</dcterms:created>
  <dcterms:modified xsi:type="dcterms:W3CDTF">2014-08-03T06:37:44Z</dcterms:modified>
</cp:coreProperties>
</file>