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326A-D987-48BE-BD92-B2FA2F81FFE7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E6FE-2ADF-457B-9A30-DD6FBD876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69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326A-D987-48BE-BD92-B2FA2F81FFE7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E6FE-2ADF-457B-9A30-DD6FBD876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43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326A-D987-48BE-BD92-B2FA2F81FFE7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E6FE-2ADF-457B-9A30-DD6FBD876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000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326A-D987-48BE-BD92-B2FA2F81FFE7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E6FE-2ADF-457B-9A30-DD6FBD876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1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326A-D987-48BE-BD92-B2FA2F81FFE7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E6FE-2ADF-457B-9A30-DD6FBD876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07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326A-D987-48BE-BD92-B2FA2F81FFE7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E6FE-2ADF-457B-9A30-DD6FBD876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76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326A-D987-48BE-BD92-B2FA2F81FFE7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E6FE-2ADF-457B-9A30-DD6FBD876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40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326A-D987-48BE-BD92-B2FA2F81FFE7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E6FE-2ADF-457B-9A30-DD6FBD876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1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326A-D987-48BE-BD92-B2FA2F81FFE7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E6FE-2ADF-457B-9A30-DD6FBD876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175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326A-D987-48BE-BD92-B2FA2F81FFE7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E6FE-2ADF-457B-9A30-DD6FBD876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0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9326A-D987-48BE-BD92-B2FA2F81FFE7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E6FE-2ADF-457B-9A30-DD6FBD876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23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9326A-D987-48BE-BD92-B2FA2F81FFE7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CE6FE-2ADF-457B-9A30-DD6FBD876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60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br>
              <a:rPr lang="en-US" dirty="0" smtClean="0"/>
            </a:br>
            <a:r>
              <a:rPr lang="en-US" sz="3600" dirty="0" smtClean="0"/>
              <a:t>Part 2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Why would anyone serve Satan?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336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Reward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Fear of punishment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Reverence / respect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Gratitude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Duty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Love</a:t>
            </a:r>
          </a:p>
        </p:txBody>
      </p:sp>
    </p:spTree>
    <p:extLst>
      <p:ext uri="{BB962C8B-B14F-4D97-AF65-F5344CB8AC3E}">
        <p14:creationId xmlns:p14="http://schemas.microsoft.com/office/powerpoint/2010/main" val="329245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Satan undermines these motivations and uses some for his own purposes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Reward (Heb. 11:25; Jam. 1:14)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Fear of punishment (Heb. 2:14-15; Mt. 13:21)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Reverence / respect (Gen. 3:1-5)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Gratitude… greed (I Tim. 6:5-10)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Duty… to self (Mt. 13:22; II Tim. 2:4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Truth (John 8:44; II Tim. 4:3)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Love (I John 2:15-17; II Tim. 4:10)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James 1:21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5481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104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MOTIVATIONS Part 2</vt:lpstr>
      <vt:lpstr>MOTIVATIONS</vt:lpstr>
      <vt:lpstr>Satan undermines these motivations and uses some for his own purposes</vt:lpstr>
      <vt:lpstr>MOTIVATIONS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MOTIVATIONS Part 2</dc:title>
  <dc:creator>ared</dc:creator>
  <cp:lastModifiedBy>Northside CoC</cp:lastModifiedBy>
  <cp:revision>3</cp:revision>
  <dcterms:created xsi:type="dcterms:W3CDTF">2014-08-10T06:35:53Z</dcterms:created>
  <dcterms:modified xsi:type="dcterms:W3CDTF">2014-08-10T19:18:28Z</dcterms:modified>
</cp:coreProperties>
</file>