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4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0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0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1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0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1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4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1D99-39BE-466B-851B-E85E00453A3E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3787-3B1C-4C30-A4F5-327994DA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1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Reward (Deut. 28:1-14; Mt. 5:12; 6:1,4-6,16-18; 10:41-42; Eph. 6:2-3; Rev. 2:7;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of punishment (</a:t>
            </a:r>
            <a:r>
              <a:rPr lang="en-US" dirty="0" err="1" smtClean="0"/>
              <a:t>Lk</a:t>
            </a:r>
            <a:r>
              <a:rPr lang="en-US" dirty="0" smtClean="0"/>
              <a:t>. 13:3,5; Rev. 2:5; </a:t>
            </a:r>
            <a:r>
              <a:rPr lang="en-US" dirty="0" err="1" smtClean="0"/>
              <a:t>Ecc</a:t>
            </a:r>
            <a:r>
              <a:rPr lang="en-US" dirty="0" smtClean="0"/>
              <a:t>. 12:14; John 5:28-29; Acts 24:25)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Reverence / respect (I Pet. 1:17; 2:17; Heb. 12:28)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Gratitude (</a:t>
            </a:r>
            <a:r>
              <a:rPr lang="en-US" dirty="0" err="1" smtClean="0"/>
              <a:t>Lk</a:t>
            </a:r>
            <a:r>
              <a:rPr lang="en-US" dirty="0" smtClean="0"/>
              <a:t>. 17:11-19; I </a:t>
            </a:r>
            <a:r>
              <a:rPr lang="en-US" dirty="0" err="1" smtClean="0"/>
              <a:t>Thes</a:t>
            </a:r>
            <a:r>
              <a:rPr lang="en-US" dirty="0" smtClean="0"/>
              <a:t>. 5:18; Eph. 5:20)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Duty (Eph. 6:1; </a:t>
            </a:r>
            <a:r>
              <a:rPr lang="en-US" dirty="0" err="1" smtClean="0"/>
              <a:t>Ecc</a:t>
            </a:r>
            <a:r>
              <a:rPr lang="en-US" dirty="0" smtClean="0"/>
              <a:t>. 12:13; I Tim. 6:15)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7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AS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response to God’s love (I John 4:19)</a:t>
            </a:r>
          </a:p>
          <a:p>
            <a:r>
              <a:rPr lang="en-US" dirty="0" smtClean="0"/>
              <a:t>A desire to be with God (Acts 17:27)</a:t>
            </a:r>
          </a:p>
          <a:p>
            <a:r>
              <a:rPr lang="en-US" dirty="0" smtClean="0"/>
              <a:t>A desire to please God (I </a:t>
            </a:r>
            <a:r>
              <a:rPr lang="en-US" dirty="0" err="1" smtClean="0"/>
              <a:t>Thes</a:t>
            </a:r>
            <a:r>
              <a:rPr lang="en-US" dirty="0" smtClean="0"/>
              <a:t>. 5:18; Eph. 5:10)</a:t>
            </a:r>
          </a:p>
          <a:p>
            <a:r>
              <a:rPr lang="en-US" dirty="0" smtClean="0"/>
              <a:t>A desire to be like God (I Pet. 1:14-16)</a:t>
            </a:r>
          </a:p>
          <a:p>
            <a:r>
              <a:rPr lang="en-US" dirty="0" smtClean="0"/>
              <a:t>This love leads to obedience (John 14:15)</a:t>
            </a:r>
          </a:p>
          <a:p>
            <a:r>
              <a:rPr lang="en-US" dirty="0" smtClean="0"/>
              <a:t>This love leads to self-sacrifice (Mt. 10:38-39; John 12:25)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of punishment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Reverence /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motivation is the right one?</a:t>
            </a:r>
          </a:p>
          <a:p>
            <a:pPr marL="0" indent="0">
              <a:buNone/>
            </a:pPr>
            <a:r>
              <a:rPr lang="en-US" dirty="0" smtClean="0"/>
              <a:t>Which one shouldn’t you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MOTIVATIONS</vt:lpstr>
      <vt:lpstr>CHRISTIAN MOTIVATIONS</vt:lpstr>
      <vt:lpstr>LOVE AS MOTIVATION</vt:lpstr>
      <vt:lpstr>MOTIVATIONS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2014-08-10T06:04:01Z</dcterms:created>
  <dcterms:modified xsi:type="dcterms:W3CDTF">2014-08-10T07:17:24Z</dcterms:modified>
</cp:coreProperties>
</file>