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2" r:id="rId7"/>
    <p:sldId id="260" r:id="rId8"/>
    <p:sldId id="261" r:id="rId9"/>
    <p:sldId id="264"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74AEEA-A778-49D6-9F1D-DB3C3B79BB8C}" type="datetimeFigureOut">
              <a:rPr lang="en-US" smtClean="0"/>
              <a:t>8/17/2014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1B596-D5AD-48BA-A4B8-E29FB229A4FE}" type="slidenum">
              <a:rPr lang="en-US" smtClean="0"/>
              <a:t>‹#›</a:t>
            </a:fld>
            <a:endParaRPr lang="en-US"/>
          </a:p>
        </p:txBody>
      </p:sp>
    </p:spTree>
    <p:extLst>
      <p:ext uri="{BB962C8B-B14F-4D97-AF65-F5344CB8AC3E}">
        <p14:creationId xmlns:p14="http://schemas.microsoft.com/office/powerpoint/2010/main" val="1070931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74AEEA-A778-49D6-9F1D-DB3C3B79BB8C}" type="datetimeFigureOut">
              <a:rPr lang="en-US" smtClean="0"/>
              <a:t>8/17/2014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1B596-D5AD-48BA-A4B8-E29FB229A4FE}" type="slidenum">
              <a:rPr lang="en-US" smtClean="0"/>
              <a:t>‹#›</a:t>
            </a:fld>
            <a:endParaRPr lang="en-US"/>
          </a:p>
        </p:txBody>
      </p:sp>
    </p:spTree>
    <p:extLst>
      <p:ext uri="{BB962C8B-B14F-4D97-AF65-F5344CB8AC3E}">
        <p14:creationId xmlns:p14="http://schemas.microsoft.com/office/powerpoint/2010/main" val="2940097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74AEEA-A778-49D6-9F1D-DB3C3B79BB8C}" type="datetimeFigureOut">
              <a:rPr lang="en-US" smtClean="0"/>
              <a:t>8/17/2014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1B596-D5AD-48BA-A4B8-E29FB229A4FE}" type="slidenum">
              <a:rPr lang="en-US" smtClean="0"/>
              <a:t>‹#›</a:t>
            </a:fld>
            <a:endParaRPr lang="en-US"/>
          </a:p>
        </p:txBody>
      </p:sp>
    </p:spTree>
    <p:extLst>
      <p:ext uri="{BB962C8B-B14F-4D97-AF65-F5344CB8AC3E}">
        <p14:creationId xmlns:p14="http://schemas.microsoft.com/office/powerpoint/2010/main" val="119837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74AEEA-A778-49D6-9F1D-DB3C3B79BB8C}" type="datetimeFigureOut">
              <a:rPr lang="en-US" smtClean="0"/>
              <a:t>8/17/2014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1B596-D5AD-48BA-A4B8-E29FB229A4FE}" type="slidenum">
              <a:rPr lang="en-US" smtClean="0"/>
              <a:t>‹#›</a:t>
            </a:fld>
            <a:endParaRPr lang="en-US"/>
          </a:p>
        </p:txBody>
      </p:sp>
    </p:spTree>
    <p:extLst>
      <p:ext uri="{BB962C8B-B14F-4D97-AF65-F5344CB8AC3E}">
        <p14:creationId xmlns:p14="http://schemas.microsoft.com/office/powerpoint/2010/main" val="300356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74AEEA-A778-49D6-9F1D-DB3C3B79BB8C}" type="datetimeFigureOut">
              <a:rPr lang="en-US" smtClean="0"/>
              <a:t>8/17/2014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1B596-D5AD-48BA-A4B8-E29FB229A4FE}" type="slidenum">
              <a:rPr lang="en-US" smtClean="0"/>
              <a:t>‹#›</a:t>
            </a:fld>
            <a:endParaRPr lang="en-US"/>
          </a:p>
        </p:txBody>
      </p:sp>
    </p:spTree>
    <p:extLst>
      <p:ext uri="{BB962C8B-B14F-4D97-AF65-F5344CB8AC3E}">
        <p14:creationId xmlns:p14="http://schemas.microsoft.com/office/powerpoint/2010/main" val="3592909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74AEEA-A778-49D6-9F1D-DB3C3B79BB8C}" type="datetimeFigureOut">
              <a:rPr lang="en-US" smtClean="0"/>
              <a:t>8/17/2014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1B596-D5AD-48BA-A4B8-E29FB229A4FE}" type="slidenum">
              <a:rPr lang="en-US" smtClean="0"/>
              <a:t>‹#›</a:t>
            </a:fld>
            <a:endParaRPr lang="en-US"/>
          </a:p>
        </p:txBody>
      </p:sp>
    </p:spTree>
    <p:extLst>
      <p:ext uri="{BB962C8B-B14F-4D97-AF65-F5344CB8AC3E}">
        <p14:creationId xmlns:p14="http://schemas.microsoft.com/office/powerpoint/2010/main" val="2531805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74AEEA-A778-49D6-9F1D-DB3C3B79BB8C}" type="datetimeFigureOut">
              <a:rPr lang="en-US" smtClean="0"/>
              <a:t>8/17/2014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A1B596-D5AD-48BA-A4B8-E29FB229A4FE}" type="slidenum">
              <a:rPr lang="en-US" smtClean="0"/>
              <a:t>‹#›</a:t>
            </a:fld>
            <a:endParaRPr lang="en-US"/>
          </a:p>
        </p:txBody>
      </p:sp>
    </p:spTree>
    <p:extLst>
      <p:ext uri="{BB962C8B-B14F-4D97-AF65-F5344CB8AC3E}">
        <p14:creationId xmlns:p14="http://schemas.microsoft.com/office/powerpoint/2010/main" val="2238738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74AEEA-A778-49D6-9F1D-DB3C3B79BB8C}" type="datetimeFigureOut">
              <a:rPr lang="en-US" smtClean="0"/>
              <a:t>8/17/2014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A1B596-D5AD-48BA-A4B8-E29FB229A4FE}" type="slidenum">
              <a:rPr lang="en-US" smtClean="0"/>
              <a:t>‹#›</a:t>
            </a:fld>
            <a:endParaRPr lang="en-US"/>
          </a:p>
        </p:txBody>
      </p:sp>
    </p:spTree>
    <p:extLst>
      <p:ext uri="{BB962C8B-B14F-4D97-AF65-F5344CB8AC3E}">
        <p14:creationId xmlns:p14="http://schemas.microsoft.com/office/powerpoint/2010/main" val="4076211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74AEEA-A778-49D6-9F1D-DB3C3B79BB8C}" type="datetimeFigureOut">
              <a:rPr lang="en-US" smtClean="0"/>
              <a:t>8/17/2014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A1B596-D5AD-48BA-A4B8-E29FB229A4FE}" type="slidenum">
              <a:rPr lang="en-US" smtClean="0"/>
              <a:t>‹#›</a:t>
            </a:fld>
            <a:endParaRPr lang="en-US"/>
          </a:p>
        </p:txBody>
      </p:sp>
    </p:spTree>
    <p:extLst>
      <p:ext uri="{BB962C8B-B14F-4D97-AF65-F5344CB8AC3E}">
        <p14:creationId xmlns:p14="http://schemas.microsoft.com/office/powerpoint/2010/main" val="2745404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74AEEA-A778-49D6-9F1D-DB3C3B79BB8C}" type="datetimeFigureOut">
              <a:rPr lang="en-US" smtClean="0"/>
              <a:t>8/17/2014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1B596-D5AD-48BA-A4B8-E29FB229A4FE}" type="slidenum">
              <a:rPr lang="en-US" smtClean="0"/>
              <a:t>‹#›</a:t>
            </a:fld>
            <a:endParaRPr lang="en-US"/>
          </a:p>
        </p:txBody>
      </p:sp>
    </p:spTree>
    <p:extLst>
      <p:ext uri="{BB962C8B-B14F-4D97-AF65-F5344CB8AC3E}">
        <p14:creationId xmlns:p14="http://schemas.microsoft.com/office/powerpoint/2010/main" val="3353299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74AEEA-A778-49D6-9F1D-DB3C3B79BB8C}" type="datetimeFigureOut">
              <a:rPr lang="en-US" smtClean="0"/>
              <a:t>8/17/2014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1B596-D5AD-48BA-A4B8-E29FB229A4FE}" type="slidenum">
              <a:rPr lang="en-US" smtClean="0"/>
              <a:t>‹#›</a:t>
            </a:fld>
            <a:endParaRPr lang="en-US"/>
          </a:p>
        </p:txBody>
      </p:sp>
    </p:spTree>
    <p:extLst>
      <p:ext uri="{BB962C8B-B14F-4D97-AF65-F5344CB8AC3E}">
        <p14:creationId xmlns:p14="http://schemas.microsoft.com/office/powerpoint/2010/main" val="1001242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74AEEA-A778-49D6-9F1D-DB3C3B79BB8C}" type="datetimeFigureOut">
              <a:rPr lang="en-US" smtClean="0"/>
              <a:t>8/17/2014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A1B596-D5AD-48BA-A4B8-E29FB229A4FE}" type="slidenum">
              <a:rPr lang="en-US" smtClean="0"/>
              <a:t>‹#›</a:t>
            </a:fld>
            <a:endParaRPr lang="en-US"/>
          </a:p>
        </p:txBody>
      </p:sp>
    </p:spTree>
    <p:extLst>
      <p:ext uri="{BB962C8B-B14F-4D97-AF65-F5344CB8AC3E}">
        <p14:creationId xmlns:p14="http://schemas.microsoft.com/office/powerpoint/2010/main" val="1465859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GOD’S WORD:</a:t>
            </a:r>
            <a:br>
              <a:rPr lang="en-US" dirty="0" smtClean="0"/>
            </a:br>
            <a:r>
              <a:rPr lang="en-US" dirty="0" smtClean="0"/>
              <a:t>STILL RELEVANT TODAY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47794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GOD’S WORD IS RELEVANT</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Built to last</a:t>
            </a:r>
          </a:p>
          <a:p>
            <a:pPr marL="514350" indent="-514350">
              <a:buFont typeface="+mj-lt"/>
              <a:buAutoNum type="arabicPeriod"/>
            </a:pPr>
            <a:r>
              <a:rPr lang="en-US" dirty="0" smtClean="0"/>
              <a:t>Man hasn’t evolved past it</a:t>
            </a:r>
          </a:p>
          <a:p>
            <a:pPr marL="514350" indent="-514350">
              <a:buFont typeface="+mj-lt"/>
              <a:buAutoNum type="arabicPeriod"/>
            </a:pPr>
            <a:r>
              <a:rPr lang="en-US" dirty="0" smtClean="0"/>
              <a:t>God’s authority cannot be undone</a:t>
            </a:r>
            <a:endParaRPr lang="en-US" dirty="0"/>
          </a:p>
        </p:txBody>
      </p:sp>
    </p:spTree>
    <p:extLst>
      <p:ext uri="{BB962C8B-B14F-4D97-AF65-F5344CB8AC3E}">
        <p14:creationId xmlns:p14="http://schemas.microsoft.com/office/powerpoint/2010/main" val="2273252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TREATING GOD’S WORD LIKE IT ISN’T RELEVANT</a:t>
            </a:r>
            <a:endParaRPr lang="en-US" dirty="0"/>
          </a:p>
        </p:txBody>
      </p:sp>
      <p:sp>
        <p:nvSpPr>
          <p:cNvPr id="3" name="Content Placeholder 2"/>
          <p:cNvSpPr>
            <a:spLocks noGrp="1"/>
          </p:cNvSpPr>
          <p:nvPr>
            <p:ph idx="1"/>
          </p:nvPr>
        </p:nvSpPr>
        <p:spPr/>
        <p:txBody>
          <a:bodyPr>
            <a:normAutofit/>
          </a:bodyPr>
          <a:lstStyle/>
          <a:p>
            <a:r>
              <a:rPr lang="en-US" dirty="0" smtClean="0"/>
              <a:t>Disagreeing with its morality</a:t>
            </a:r>
          </a:p>
          <a:p>
            <a:r>
              <a:rPr lang="en-US" dirty="0" smtClean="0"/>
              <a:t>Ignoring its patterns and instructions</a:t>
            </a:r>
          </a:p>
          <a:p>
            <a:r>
              <a:rPr lang="en-US" dirty="0" smtClean="0"/>
              <a:t>Being ignorant of its contents</a:t>
            </a:r>
          </a:p>
          <a:p>
            <a:r>
              <a:rPr lang="en-US" dirty="0" smtClean="0"/>
              <a:t>Calling people legalists who pay close attention to God’s word (Heb. 2:1)</a:t>
            </a:r>
            <a:endParaRPr lang="en-US" dirty="0"/>
          </a:p>
        </p:txBody>
      </p:sp>
    </p:spTree>
    <p:extLst>
      <p:ext uri="{BB962C8B-B14F-4D97-AF65-F5344CB8AC3E}">
        <p14:creationId xmlns:p14="http://schemas.microsoft.com/office/powerpoint/2010/main" val="300504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BUILT TO LAST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Delivered once for all (</a:t>
            </a:r>
            <a:r>
              <a:rPr lang="en-US" smtClean="0"/>
              <a:t>Jude </a:t>
            </a:r>
            <a:r>
              <a:rPr lang="en-US" smtClean="0"/>
              <a:t>1:3)</a:t>
            </a:r>
            <a:endParaRPr lang="en-US" dirty="0" smtClean="0"/>
          </a:p>
          <a:p>
            <a:r>
              <a:rPr lang="en-US" dirty="0" smtClean="0"/>
              <a:t>Relates to last days (II Tim. 3:1-5; II Pet. 3:3)</a:t>
            </a:r>
          </a:p>
          <a:p>
            <a:r>
              <a:rPr lang="en-US" dirty="0" smtClean="0"/>
              <a:t>Will outlast heaven and earth (Mt. 24:35)</a:t>
            </a:r>
          </a:p>
          <a:p>
            <a:r>
              <a:rPr lang="en-US" dirty="0" smtClean="0"/>
              <a:t>Will judge us on the last day (John 12:48)</a:t>
            </a:r>
          </a:p>
          <a:p>
            <a:r>
              <a:rPr lang="en-US" dirty="0" smtClean="0"/>
              <a:t>How long was the Old Law in effect?  How about the marriage law?</a:t>
            </a:r>
            <a:endParaRPr lang="en-US" dirty="0"/>
          </a:p>
        </p:txBody>
      </p:sp>
    </p:spTree>
    <p:extLst>
      <p:ext uri="{BB962C8B-B14F-4D97-AF65-F5344CB8AC3E}">
        <p14:creationId xmlns:p14="http://schemas.microsoft.com/office/powerpoint/2010/main" val="3475435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 HASN’T CHANGED</a:t>
            </a:r>
            <a:endParaRPr lang="en-US" dirty="0"/>
          </a:p>
        </p:txBody>
      </p:sp>
      <p:sp>
        <p:nvSpPr>
          <p:cNvPr id="3" name="Content Placeholder 2"/>
          <p:cNvSpPr>
            <a:spLocks noGrp="1"/>
          </p:cNvSpPr>
          <p:nvPr>
            <p:ph idx="1"/>
          </p:nvPr>
        </p:nvSpPr>
        <p:spPr/>
        <p:txBody>
          <a:bodyPr/>
          <a:lstStyle/>
          <a:p>
            <a:r>
              <a:rPr lang="en-US" dirty="0" smtClean="0"/>
              <a:t>We haven’t evolved into morally superior beings with authority to change God’s word</a:t>
            </a:r>
          </a:p>
          <a:p>
            <a:r>
              <a:rPr lang="en-US" dirty="0" smtClean="0"/>
              <a:t>We still think the same way (Gal. 5:19-21)</a:t>
            </a:r>
          </a:p>
          <a:p>
            <a:r>
              <a:rPr lang="en-US" dirty="0" smtClean="0"/>
              <a:t>The modern argument isn’t modern at all…</a:t>
            </a:r>
            <a:endParaRPr lang="en-US" dirty="0"/>
          </a:p>
        </p:txBody>
      </p:sp>
    </p:spTree>
    <p:extLst>
      <p:ext uri="{BB962C8B-B14F-4D97-AF65-F5344CB8AC3E}">
        <p14:creationId xmlns:p14="http://schemas.microsoft.com/office/powerpoint/2010/main" val="1573000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5638800"/>
          </a:xfrm>
        </p:spPr>
        <p:txBody>
          <a:bodyPr>
            <a:noAutofit/>
          </a:bodyPr>
          <a:lstStyle/>
          <a:p>
            <a:r>
              <a:rPr lang="en-US" sz="3600" dirty="0" smtClean="0"/>
              <a:t>Woe </a:t>
            </a:r>
            <a:r>
              <a:rPr lang="en-US" sz="3600" dirty="0"/>
              <a:t>to those who call evil good, and good evil;</a:t>
            </a:r>
            <a:br>
              <a:rPr lang="en-US" sz="3600" dirty="0"/>
            </a:br>
            <a:r>
              <a:rPr lang="en-US" sz="3600" dirty="0"/>
              <a:t>Who substitute darkness for light and light for darkness;</a:t>
            </a:r>
            <a:br>
              <a:rPr lang="en-US" sz="3600" dirty="0"/>
            </a:br>
            <a:r>
              <a:rPr lang="en-US" sz="3600" dirty="0"/>
              <a:t>Who substitute bitter for sweet and sweet for bitter!</a:t>
            </a:r>
            <a:br>
              <a:rPr lang="en-US" sz="3600" dirty="0"/>
            </a:br>
            <a:r>
              <a:rPr lang="en-US" sz="3600" dirty="0"/>
              <a:t>Woe to those who are wise in their own eyes</a:t>
            </a:r>
            <a:br>
              <a:rPr lang="en-US" sz="3600" dirty="0"/>
            </a:br>
            <a:r>
              <a:rPr lang="en-US" sz="3600" dirty="0"/>
              <a:t>And clever in their own sight!</a:t>
            </a:r>
            <a:br>
              <a:rPr lang="en-US" sz="3600" dirty="0"/>
            </a:br>
            <a:r>
              <a:rPr lang="en-US" sz="3600" dirty="0" smtClean="0"/>
              <a:t/>
            </a:r>
            <a:br>
              <a:rPr lang="en-US" sz="3600" dirty="0" smtClean="0"/>
            </a:br>
            <a:r>
              <a:rPr lang="en-US" sz="3600" dirty="0" smtClean="0"/>
              <a:t>Isaiah 5:20-21</a:t>
            </a:r>
            <a:endParaRPr lang="en-US" sz="3600" dirty="0"/>
          </a:p>
        </p:txBody>
      </p:sp>
    </p:spTree>
    <p:extLst>
      <p:ext uri="{BB962C8B-B14F-4D97-AF65-F5344CB8AC3E}">
        <p14:creationId xmlns:p14="http://schemas.microsoft.com/office/powerpoint/2010/main" val="446814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5638800"/>
          </a:xfrm>
        </p:spPr>
        <p:txBody>
          <a:bodyPr>
            <a:noAutofit/>
          </a:bodyPr>
          <a:lstStyle/>
          <a:p>
            <a:r>
              <a:rPr lang="en-US" sz="3600" dirty="0"/>
              <a:t>There is a way </a:t>
            </a:r>
            <a:r>
              <a:rPr lang="en-US" sz="3600" i="1" dirty="0"/>
              <a:t>which seems</a:t>
            </a:r>
            <a:r>
              <a:rPr lang="en-US" sz="3600" dirty="0"/>
              <a:t> right to a man,</a:t>
            </a:r>
            <a:br>
              <a:rPr lang="en-US" sz="3600" dirty="0"/>
            </a:br>
            <a:r>
              <a:rPr lang="en-US" sz="3600" dirty="0"/>
              <a:t>But its end is the way of death</a:t>
            </a:r>
            <a:r>
              <a:rPr lang="en-US" sz="3600" dirty="0" smtClean="0"/>
              <a:t>.</a:t>
            </a:r>
            <a:br>
              <a:rPr lang="en-US" sz="3600" dirty="0" smtClean="0"/>
            </a:br>
            <a:r>
              <a:rPr lang="en-US" sz="3600" dirty="0" smtClean="0"/>
              <a:t/>
            </a:r>
            <a:br>
              <a:rPr lang="en-US" sz="3600" dirty="0" smtClean="0"/>
            </a:br>
            <a:r>
              <a:rPr lang="en-US" sz="3600" dirty="0" smtClean="0"/>
              <a:t>Proverbs 14:12</a:t>
            </a:r>
            <a:endParaRPr lang="en-US" sz="3600" dirty="0"/>
          </a:p>
        </p:txBody>
      </p:sp>
    </p:spTree>
    <p:extLst>
      <p:ext uri="{BB962C8B-B14F-4D97-AF65-F5344CB8AC3E}">
        <p14:creationId xmlns:p14="http://schemas.microsoft.com/office/powerpoint/2010/main" val="2476964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5638800"/>
          </a:xfrm>
        </p:spPr>
        <p:txBody>
          <a:bodyPr>
            <a:noAutofit/>
          </a:bodyPr>
          <a:lstStyle/>
          <a:p>
            <a:r>
              <a:rPr lang="en-US" sz="3600" dirty="0"/>
              <a:t>Jesus said to them, “If you were blind, you would have no sin; but since you say, ‘We see,’ your sin remains</a:t>
            </a:r>
            <a:r>
              <a:rPr lang="en-US" sz="3600" dirty="0" smtClean="0"/>
              <a:t>.</a:t>
            </a:r>
            <a:br>
              <a:rPr lang="en-US" sz="3600" dirty="0" smtClean="0"/>
            </a:br>
            <a:r>
              <a:rPr lang="en-US" sz="3600" dirty="0"/>
              <a:t/>
            </a:r>
            <a:br>
              <a:rPr lang="en-US" sz="3600" dirty="0"/>
            </a:br>
            <a:r>
              <a:rPr lang="en-US" sz="3600" dirty="0" smtClean="0"/>
              <a:t>John 9:41</a:t>
            </a:r>
            <a:endParaRPr lang="en-US" sz="3600" dirty="0"/>
          </a:p>
        </p:txBody>
      </p:sp>
    </p:spTree>
    <p:extLst>
      <p:ext uri="{BB962C8B-B14F-4D97-AF65-F5344CB8AC3E}">
        <p14:creationId xmlns:p14="http://schemas.microsoft.com/office/powerpoint/2010/main" val="2476964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5638800"/>
          </a:xfrm>
        </p:spPr>
        <p:txBody>
          <a:bodyPr>
            <a:noAutofit/>
          </a:bodyPr>
          <a:lstStyle/>
          <a:p>
            <a:r>
              <a:rPr lang="en-US" sz="3600" dirty="0" smtClean="0"/>
              <a:t>Professing </a:t>
            </a:r>
            <a:r>
              <a:rPr lang="en-US" sz="3600" dirty="0"/>
              <a:t>to be wise, they became fools</a:t>
            </a:r>
            <a:r>
              <a:rPr lang="en-US" sz="3600" dirty="0" smtClean="0"/>
              <a:t>,</a:t>
            </a:r>
            <a:br>
              <a:rPr lang="en-US" sz="3600" dirty="0" smtClean="0"/>
            </a:br>
            <a:r>
              <a:rPr lang="en-US" sz="3600" dirty="0"/>
              <a:t/>
            </a:r>
            <a:br>
              <a:rPr lang="en-US" sz="3600" dirty="0"/>
            </a:br>
            <a:r>
              <a:rPr lang="en-US" sz="3600" dirty="0" smtClean="0"/>
              <a:t>Romans 1:22</a:t>
            </a:r>
            <a:endParaRPr lang="en-US" sz="3600" dirty="0"/>
          </a:p>
        </p:txBody>
      </p:sp>
    </p:spTree>
    <p:extLst>
      <p:ext uri="{BB962C8B-B14F-4D97-AF65-F5344CB8AC3E}">
        <p14:creationId xmlns:p14="http://schemas.microsoft.com/office/powerpoint/2010/main" val="2476964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5638800"/>
          </a:xfrm>
        </p:spPr>
        <p:txBody>
          <a:bodyPr>
            <a:noAutofit/>
          </a:bodyPr>
          <a:lstStyle/>
          <a:p>
            <a:r>
              <a:rPr lang="en-US" sz="2800" dirty="0"/>
              <a:t>Let no man deceive himself. If any man among you thinks that he is wise in this age, he must become foolish, so that he may become wise.  For the wisdom of this world is foolishness before God. For it is written, “</a:t>
            </a:r>
            <a:r>
              <a:rPr lang="en-US" sz="2800" i="1" dirty="0"/>
              <a:t>He is</a:t>
            </a:r>
            <a:r>
              <a:rPr lang="en-US" sz="2800" dirty="0"/>
              <a:t> </a:t>
            </a:r>
            <a:r>
              <a:rPr lang="en-US" sz="2800" cap="small" dirty="0"/>
              <a:t>the one who catches the wise in their craftiness</a:t>
            </a:r>
            <a:r>
              <a:rPr lang="en-US" sz="2800" dirty="0"/>
              <a:t>”; and again, “</a:t>
            </a:r>
            <a:r>
              <a:rPr lang="en-US" sz="2800" cap="small" dirty="0"/>
              <a:t>The Lord knows the </a:t>
            </a:r>
            <a:r>
              <a:rPr lang="en-US" sz="2800" cap="small" dirty="0" err="1"/>
              <a:t>reasonings</a:t>
            </a:r>
            <a:r>
              <a:rPr lang="en-US" sz="2800" dirty="0"/>
              <a:t> of the wise, </a:t>
            </a:r>
            <a:r>
              <a:rPr lang="en-US" sz="2800" cap="small" dirty="0"/>
              <a:t>that they are useless</a:t>
            </a:r>
            <a:r>
              <a:rPr lang="en-US" sz="2800" dirty="0" smtClean="0"/>
              <a:t>.”</a:t>
            </a:r>
            <a:br>
              <a:rPr lang="en-US" sz="2800" dirty="0" smtClean="0"/>
            </a:br>
            <a:r>
              <a:rPr lang="en-US" sz="2800" dirty="0"/>
              <a:t/>
            </a:r>
            <a:br>
              <a:rPr lang="en-US" sz="2800" dirty="0"/>
            </a:br>
            <a:r>
              <a:rPr lang="en-US" sz="2800" dirty="0" smtClean="0"/>
              <a:t>I Corinthians 3:18-20</a:t>
            </a:r>
            <a:endParaRPr lang="en-US" sz="2800" dirty="0"/>
          </a:p>
        </p:txBody>
      </p:sp>
    </p:spTree>
    <p:extLst>
      <p:ext uri="{BB962C8B-B14F-4D97-AF65-F5344CB8AC3E}">
        <p14:creationId xmlns:p14="http://schemas.microsoft.com/office/powerpoint/2010/main" val="2476964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BECAUSE IT’S GOD’S WORD</a:t>
            </a:r>
            <a:endParaRPr lang="en-US" dirty="0"/>
          </a:p>
        </p:txBody>
      </p:sp>
      <p:sp>
        <p:nvSpPr>
          <p:cNvPr id="3" name="Content Placeholder 2"/>
          <p:cNvSpPr>
            <a:spLocks noGrp="1"/>
          </p:cNvSpPr>
          <p:nvPr>
            <p:ph idx="1"/>
          </p:nvPr>
        </p:nvSpPr>
        <p:spPr/>
        <p:txBody>
          <a:bodyPr/>
          <a:lstStyle/>
          <a:p>
            <a:r>
              <a:rPr lang="en-US" dirty="0" smtClean="0"/>
              <a:t>II Tim. 3:16; II Pet. 1:20-21</a:t>
            </a:r>
          </a:p>
          <a:p>
            <a:r>
              <a:rPr lang="en-US" dirty="0" smtClean="0"/>
              <a:t>And God isn’t changing over time (II Pet. 3:8; Heb. 13:8; Jam. 1:17)</a:t>
            </a:r>
          </a:p>
          <a:p>
            <a:r>
              <a:rPr lang="en-US" dirty="0" smtClean="0"/>
              <a:t>Jesus has the authority… we don’t (Mt. 28:18-20… I Cor. 15:25-26)</a:t>
            </a:r>
            <a:endParaRPr lang="en-US" dirty="0"/>
          </a:p>
        </p:txBody>
      </p:sp>
    </p:spTree>
    <p:extLst>
      <p:ext uri="{BB962C8B-B14F-4D97-AF65-F5344CB8AC3E}">
        <p14:creationId xmlns:p14="http://schemas.microsoft.com/office/powerpoint/2010/main" val="169641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BLACK">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344</Words>
  <Application>Microsoft Office PowerPoint</Application>
  <PresentationFormat>On-screen Show (4:3)</PresentationFormat>
  <Paragraphs>29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GOD’S WORD: STILL RELEVANT TODAY</vt:lpstr>
      <vt:lpstr>BUILT TO LAST</vt:lpstr>
      <vt:lpstr>MAN HASN’T CHANGED</vt:lpstr>
      <vt:lpstr>Woe to those who call evil good, and good evil; Who substitute darkness for light and light for darkness; Who substitute bitter for sweet and sweet for bitter! Woe to those who are wise in their own eyes And clever in their own sight!  Isaiah 5:20-21</vt:lpstr>
      <vt:lpstr>There is a way which seems right to a man, But its end is the way of death.  Proverbs 14:12</vt:lpstr>
      <vt:lpstr>Jesus said to them, “If you were blind, you would have no sin; but since you say, ‘We see,’ your sin remains.  John 9:41</vt:lpstr>
      <vt:lpstr>Professing to be wise, they became fools,  Romans 1:22</vt:lpstr>
      <vt:lpstr>Let no man deceive himself. If any man among you thinks that he is wise in this age, he must become foolish, so that he may become wise.  For the wisdom of this world is foolishness before God. For it is written, “He is the one who catches the wise in their craftiness”; and again, “The Lord knows the reasonings of the wise, that they are useless.”  I Corinthians 3:18-20</vt:lpstr>
      <vt:lpstr>BECAUSE IT’S GOD’S WORD</vt:lpstr>
      <vt:lpstr>GOD’S WORD IS RELEVANT</vt:lpstr>
      <vt:lpstr>TREATING GOD’S WORD LIKE IT ISN’T RELEVANT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WORD: STILL RELEVANT TODAY</dc:title>
  <dc:creator>ared</dc:creator>
  <cp:lastModifiedBy>Northside CoC</cp:lastModifiedBy>
  <cp:revision>4</cp:revision>
  <dcterms:created xsi:type="dcterms:W3CDTF">2014-08-17T06:10:01Z</dcterms:created>
  <dcterms:modified xsi:type="dcterms:W3CDTF">2014-08-17T19:14:53Z</dcterms:modified>
</cp:coreProperties>
</file>