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0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0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6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0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7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4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3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D7B9-AAAD-4996-BB12-3B97DEB55CE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5C166-63AB-442C-91DE-EB778F8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3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GOD’S ENEMIES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PEOPLE BEHAVE AS THOUGH GOD HAS NO ENEMIES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They don’t worry about what He wants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 don’t honor Him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 don’t seek Him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 are too busy with their own lives to try and please Him.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6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 DOES HAVE ENEMIES / ADVERSARIES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GOD’S TRIUMPH OVER HIS ENEMIES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Numbers 32:20-22 – the conquest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Deuteronomy 32:34-43 – God will avenge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Nahum 1:1-8 – God will end His enemies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Luke 19:11-14,27 – slain in His presence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Matthew 22:44 – brought under His feet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Hebrews 10:26-31 – fire that consumes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WE COULD BECOME GOD’S ENEMIES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Sin (Is. 59:1-2)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Mindset on the flesh (Rom. 8:7; Col. 1:21; Phil. 3:18-19)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Friendship with the world (Jam. 4:4)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Mistreatment of marriage (Heb. 13:4)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the Lord’s name in vain (Ps. 139:19-22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wanting Him to rule (</a:t>
            </a:r>
            <a:r>
              <a:rPr lang="en-US" dirty="0" err="1" smtClean="0">
                <a:solidFill>
                  <a:schemeClr val="bg1"/>
                </a:solidFill>
              </a:rPr>
              <a:t>Lk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smtClean="0">
                <a:solidFill>
                  <a:schemeClr val="bg1"/>
                </a:solidFill>
              </a:rPr>
              <a:t>19:11-14)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5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GOOD NEWS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died so that God’s enemies could be reconciled (Rom. 5:10; II Cor. 5:18-19)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Death is also God’s enemy (I Cor. 15:25-26).  It will be conquered!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GOD’S ENEMIES</vt:lpstr>
      <vt:lpstr>PEOPLE BEHAVE AS THOUGH GOD HAS NO ENEMIES</vt:lpstr>
      <vt:lpstr>GOD DOES HAVE ENEMIES / ADVERSARIES</vt:lpstr>
      <vt:lpstr>GOD’S TRIUMPH OVER HIS ENEMIES</vt:lpstr>
      <vt:lpstr>HOW WE COULD BECOME GOD’S ENEMIES</vt:lpstr>
      <vt:lpstr>GOOD NEWS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ENEMIES</dc:title>
  <dc:creator>ared</dc:creator>
  <cp:lastModifiedBy>ared</cp:lastModifiedBy>
  <cp:revision>5</cp:revision>
  <dcterms:created xsi:type="dcterms:W3CDTF">2014-07-27T06:06:52Z</dcterms:created>
  <dcterms:modified xsi:type="dcterms:W3CDTF">2014-07-27T07:55:15Z</dcterms:modified>
</cp:coreProperties>
</file>