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C955-C123-40BD-A37B-C1A4EE8254E8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5D13-D636-4F72-AE92-F79029BA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2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C955-C123-40BD-A37B-C1A4EE8254E8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5D13-D636-4F72-AE92-F79029BA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1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C955-C123-40BD-A37B-C1A4EE8254E8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5D13-D636-4F72-AE92-F79029BA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6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C955-C123-40BD-A37B-C1A4EE8254E8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5D13-D636-4F72-AE92-F79029BA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8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C955-C123-40BD-A37B-C1A4EE8254E8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5D13-D636-4F72-AE92-F79029BA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2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C955-C123-40BD-A37B-C1A4EE8254E8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5D13-D636-4F72-AE92-F79029BA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7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C955-C123-40BD-A37B-C1A4EE8254E8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5D13-D636-4F72-AE92-F79029BA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0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C955-C123-40BD-A37B-C1A4EE8254E8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5D13-D636-4F72-AE92-F79029BA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7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C955-C123-40BD-A37B-C1A4EE8254E8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5D13-D636-4F72-AE92-F79029BA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4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C955-C123-40BD-A37B-C1A4EE8254E8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5D13-D636-4F72-AE92-F79029BA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7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C955-C123-40BD-A37B-C1A4EE8254E8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5D13-D636-4F72-AE92-F79029BA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3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3C955-C123-40BD-A37B-C1A4EE8254E8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C5D13-D636-4F72-AE92-F79029BA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0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I SHOP THERE?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PURITY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Timothy 5:22</a:t>
            </a:r>
          </a:p>
          <a:p>
            <a:r>
              <a:rPr lang="en-US" dirty="0" smtClean="0"/>
              <a:t>II Corinthians 6:14-18</a:t>
            </a:r>
          </a:p>
          <a:p>
            <a:r>
              <a:rPr lang="en-US" dirty="0" smtClean="0"/>
              <a:t>II John 1:10-11</a:t>
            </a:r>
          </a:p>
          <a:p>
            <a:r>
              <a:rPr lang="en-US" dirty="0" smtClean="0"/>
              <a:t>Do these apply to where we shop?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0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AND FELLOWSHIP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Money as a form of fellowship (Phil. 4:14-17; II Cor. 8:4; Mt. 10:40-42)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Money as a duty and not a statement of approval (Mt. 22:15-22; Rom. 13:7)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Purchasing a service (Ex. 9:16; Hab. 1:5-6,10-11; I Cor. 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16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Corinthians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can’t support idolatry (I Cor. 10:14,20-22)</a:t>
            </a:r>
          </a:p>
          <a:p>
            <a:pPr lvl="1"/>
            <a:r>
              <a:rPr lang="en-US" dirty="0" smtClean="0"/>
              <a:t>DOES THAT MEAN WE CAN’T SHOP THERE?</a:t>
            </a:r>
            <a:endParaRPr lang="en-US" dirty="0" smtClean="0"/>
          </a:p>
          <a:p>
            <a:r>
              <a:rPr lang="en-US" dirty="0" smtClean="0"/>
              <a:t>You can eat anything from the market (10:26)</a:t>
            </a:r>
          </a:p>
          <a:p>
            <a:r>
              <a:rPr lang="en-US" dirty="0" smtClean="0"/>
              <a:t>If invited by unbelievers, you can go (10:27)… if you want to.</a:t>
            </a:r>
          </a:p>
          <a:p>
            <a:r>
              <a:rPr lang="en-US" dirty="0" smtClean="0"/>
              <a:t>If it becomes obvious what the meat is about, then you cannot do it (10:28)</a:t>
            </a:r>
          </a:p>
        </p:txBody>
      </p:sp>
    </p:spTree>
    <p:extLst>
      <p:ext uri="{BB962C8B-B14F-4D97-AF65-F5344CB8AC3E}">
        <p14:creationId xmlns:p14="http://schemas.microsoft.com/office/powerpoint/2010/main" val="253770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CONSCIENCE PRINCIPLE</a:t>
            </a:r>
            <a:br>
              <a:rPr lang="en-US" sz="3600" dirty="0" smtClean="0"/>
            </a:br>
            <a:r>
              <a:rPr lang="en-US" sz="3600" dirty="0" smtClean="0"/>
              <a:t>Romans 14:19-23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“Whatever is not from faith is sin” (14:22)</a:t>
            </a:r>
          </a:p>
          <a:p>
            <a:r>
              <a:rPr lang="en-US" dirty="0" smtClean="0"/>
              <a:t>“Do not tear down the work of God” (14:20)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4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AND FELLOWSHIP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Money as a form of fellowship (Phil. 4:14-17; II Cor. 8:4; Mt. 10:40-42)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Money as a duty and not a statement of approval (Mt. 22:15-22; Rom. 13:7)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Purchasing a service (Ex. 9:16; Hab. 1:5-6,10-11; I Cor. 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do not see Paul or the Christians fretting over where to buy their goods.</a:t>
            </a:r>
          </a:p>
          <a:p>
            <a:r>
              <a:rPr lang="en-US" dirty="0" smtClean="0"/>
              <a:t>It is important that we do not support evil (and we should expand our thoughts beyond shopping and money)</a:t>
            </a:r>
          </a:p>
          <a:p>
            <a:r>
              <a:rPr lang="en-US" dirty="0" smtClean="0"/>
              <a:t>Consider the need to be consistent (What message are you sending?)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41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288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CAN I SHOP THERE?</vt:lpstr>
      <vt:lpstr>THE PURITY PRINCIPLE</vt:lpstr>
      <vt:lpstr>MONEY AND FELLOWSHIP</vt:lpstr>
      <vt:lpstr>I Corinthians 10</vt:lpstr>
      <vt:lpstr>THE CONSCIENCE PRINCIPLE Romans 14:19-23</vt:lpstr>
      <vt:lpstr>MONEY AND FELLOWSHIP</vt:lpstr>
      <vt:lpstr>Concluding Thoughts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SHOP THERE?</dc:title>
  <dc:creator>ared</dc:creator>
  <cp:lastModifiedBy>ared</cp:lastModifiedBy>
  <cp:revision>2</cp:revision>
  <dcterms:created xsi:type="dcterms:W3CDTF">2014-07-20T06:43:27Z</dcterms:created>
  <dcterms:modified xsi:type="dcterms:W3CDTF">2014-07-20T07:39:20Z</dcterms:modified>
</cp:coreProperties>
</file>