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A1D10-2CBC-41C5-BAA0-4ED76772AAF3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C9F5-36A5-42EC-880E-5D06E9FFC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65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A1D10-2CBC-41C5-BAA0-4ED76772AAF3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C9F5-36A5-42EC-880E-5D06E9FFC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30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A1D10-2CBC-41C5-BAA0-4ED76772AAF3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C9F5-36A5-42EC-880E-5D06E9FFC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100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A1D10-2CBC-41C5-BAA0-4ED76772AAF3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C9F5-36A5-42EC-880E-5D06E9FFC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76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A1D10-2CBC-41C5-BAA0-4ED76772AAF3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C9F5-36A5-42EC-880E-5D06E9FFC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8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A1D10-2CBC-41C5-BAA0-4ED76772AAF3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C9F5-36A5-42EC-880E-5D06E9FFC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945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A1D10-2CBC-41C5-BAA0-4ED76772AAF3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C9F5-36A5-42EC-880E-5D06E9FFC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531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A1D10-2CBC-41C5-BAA0-4ED76772AAF3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C9F5-36A5-42EC-880E-5D06E9FFC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881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A1D10-2CBC-41C5-BAA0-4ED76772AAF3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C9F5-36A5-42EC-880E-5D06E9FFC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449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A1D10-2CBC-41C5-BAA0-4ED76772AAF3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C9F5-36A5-42EC-880E-5D06E9FFC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080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A1D10-2CBC-41C5-BAA0-4ED76772AAF3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C9F5-36A5-42EC-880E-5D06E9FFC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212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A1D10-2CBC-41C5-BAA0-4ED76772AAF3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DC9F5-36A5-42EC-880E-5D06E9FFC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1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UNSTAINED BY THE WORLD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16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EMPHASIZED COMMAND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Romans 12:2</a:t>
            </a:r>
          </a:p>
          <a:p>
            <a:r>
              <a:rPr lang="en-US" dirty="0" smtClean="0"/>
              <a:t>II Corinthians 6:14-7:1</a:t>
            </a:r>
          </a:p>
          <a:p>
            <a:r>
              <a:rPr lang="en-US" dirty="0" smtClean="0"/>
              <a:t>Galatians 6:14</a:t>
            </a:r>
          </a:p>
          <a:p>
            <a:r>
              <a:rPr lang="en-US" dirty="0" smtClean="0"/>
              <a:t>I John 2:15-17</a:t>
            </a:r>
          </a:p>
          <a:p>
            <a:r>
              <a:rPr lang="en-US" dirty="0" smtClean="0"/>
              <a:t>James 1:27</a:t>
            </a:r>
          </a:p>
          <a:p>
            <a:r>
              <a:rPr lang="en-US" dirty="0" smtClean="0"/>
              <a:t>James 4:4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0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SHOULD BE DIFFERENT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stare at those who dress and act differently?</a:t>
            </a:r>
          </a:p>
          <a:p>
            <a:r>
              <a:rPr lang="en-US" dirty="0" smtClean="0"/>
              <a:t>I Peter 4:1-4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760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LEARNING FROM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people of Israel</a:t>
            </a:r>
          </a:p>
          <a:p>
            <a:pPr lvl="1"/>
            <a:r>
              <a:rPr lang="en-US" dirty="0" smtClean="0"/>
              <a:t>Numbers 25:1-9</a:t>
            </a:r>
          </a:p>
          <a:p>
            <a:pPr lvl="1"/>
            <a:r>
              <a:rPr lang="en-US" dirty="0" smtClean="0"/>
              <a:t>Ex. 23:33; 34:12-16; Judges 2:1-3,11-14; 3:1-6; Ps. 106:34-40</a:t>
            </a:r>
            <a:endParaRPr lang="en-US" dirty="0" smtClean="0"/>
          </a:p>
          <a:p>
            <a:r>
              <a:rPr lang="en-US" dirty="0" smtClean="0"/>
              <a:t>Solomon (Deut. 7:3-4; I Kings 11:1-11)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336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CHALLENGE FOR CHRISTIANS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people in the OT had an easy solution… Absolute avoidance</a:t>
            </a:r>
          </a:p>
          <a:p>
            <a:r>
              <a:rPr lang="en-US" dirty="0" smtClean="0"/>
              <a:t>We don’t have that option (I Cor. 5:9-10; John 17:14-15)</a:t>
            </a:r>
          </a:p>
          <a:p>
            <a:r>
              <a:rPr lang="en-US" dirty="0" smtClean="0"/>
              <a:t>When the people of God failed the easy option, they found themselves unable to cope with our situation</a:t>
            </a:r>
          </a:p>
          <a:p>
            <a:r>
              <a:rPr lang="en-US" dirty="0" smtClean="0"/>
              <a:t>We must succeed where others nearly unanimously have failed</a:t>
            </a:r>
          </a:p>
          <a:p>
            <a:r>
              <a:rPr lang="en-US" dirty="0" smtClean="0"/>
              <a:t>In the world, but not of the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546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WANT TO FAIL?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Pretend that you won’t make the same mistake (I Cor. 10:12)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Act like everyone else.  Fit in.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unwilling to give up things you’ve always done or really like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Don’t examine yourself, your clothes, your morals, your speech, your doctrine, etc.  Just assume you are okay.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689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Just because we can’t avoid the world, doesn’t mean we have to be influenced by 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Criminals will always exist, but that doesn’t mean you can’t avoid their plots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39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KEEP YOURSELF UNSTAINED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Take personal responsibility (Jam. 1:27; I </a:t>
            </a:r>
            <a:r>
              <a:rPr lang="en-US" dirty="0" err="1" smtClean="0"/>
              <a:t>Thes</a:t>
            </a:r>
            <a:r>
              <a:rPr lang="en-US" dirty="0" smtClean="0"/>
              <a:t>. 4:3-5)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Wear the armor of God (Eph. 6:10-17)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careful (I </a:t>
            </a:r>
            <a:r>
              <a:rPr lang="en-US" dirty="0" err="1" smtClean="0"/>
              <a:t>Thes</a:t>
            </a:r>
            <a:r>
              <a:rPr lang="en-US" dirty="0" smtClean="0"/>
              <a:t>. 5:20-21)</a:t>
            </a:r>
          </a:p>
          <a:p>
            <a:pPr lvl="1">
              <a:buFontTx/>
              <a:buChar char="-"/>
            </a:pPr>
            <a:r>
              <a:rPr lang="en-US" dirty="0" smtClean="0"/>
              <a:t>Relationships (I Cor. 15:33)</a:t>
            </a:r>
          </a:p>
          <a:p>
            <a:pPr lvl="1">
              <a:buFontTx/>
              <a:buChar char="-"/>
            </a:pPr>
            <a:r>
              <a:rPr lang="en-US" dirty="0" smtClean="0"/>
              <a:t>What you seek (Col. 3:1-3)</a:t>
            </a:r>
          </a:p>
          <a:p>
            <a:pPr lvl="1">
              <a:buFontTx/>
              <a:buChar char="-"/>
            </a:pPr>
            <a:r>
              <a:rPr lang="en-US" dirty="0" smtClean="0"/>
              <a:t>What you all into your mind and heart (Phil. 4:8)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Wash frequently</a:t>
            </a:r>
          </a:p>
          <a:p>
            <a:pPr lvl="1">
              <a:buFontTx/>
              <a:buChar char="-"/>
            </a:pPr>
            <a:r>
              <a:rPr lang="en-US" dirty="0" smtClean="0"/>
              <a:t>Confess frequently.  Cleansed by Jesus blood (I John 1:7,9)</a:t>
            </a:r>
          </a:p>
          <a:p>
            <a:pPr lvl="1">
              <a:buFontTx/>
              <a:buChar char="-"/>
            </a:pPr>
            <a:r>
              <a:rPr lang="en-US" dirty="0" smtClean="0"/>
              <a:t>Study constantly.  Sanctified by the word (Eph. 5:26)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725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320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UNSTAINED BY THE WORLD</vt:lpstr>
      <vt:lpstr>AN EMPHASIZED COMMAND</vt:lpstr>
      <vt:lpstr>WE SHOULD BE DIFFERENT</vt:lpstr>
      <vt:lpstr>LEARNING FROM HISTORY</vt:lpstr>
      <vt:lpstr>THE CHALLENGE FOR CHRISTIANS</vt:lpstr>
      <vt:lpstr>WANT TO FAIL?</vt:lpstr>
      <vt:lpstr>Just because we can’t avoid the world, doesn’t mean we have to be influenced by it</vt:lpstr>
      <vt:lpstr>KEEP YOURSELF UNSTAINED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UNSTAINED BY THE WORLD</dc:title>
  <dc:creator>ared</dc:creator>
  <cp:lastModifiedBy>ared</cp:lastModifiedBy>
  <cp:revision>2</cp:revision>
  <dcterms:created xsi:type="dcterms:W3CDTF">2014-06-08T07:08:33Z</dcterms:created>
  <dcterms:modified xsi:type="dcterms:W3CDTF">2014-06-08T07:23:21Z</dcterms:modified>
</cp:coreProperties>
</file>