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0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6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1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4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5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A61A-1064-4446-85AF-7B3F363F5585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2DAB-B139-4931-BE29-4E4BEFEE2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 YOURSELVES IN FEAR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Peter 1:17-19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CONDUCT OURSELVES IN FEAR?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8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WILL JUDGE IMPARTIALLY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Even though we call Him Father, we will still be judged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Judgment is based on “each one’s work”  (II Cor. 5:10)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nature in judgment (Deut. 10:17; Lev. 19:15; II Chron. 19:5-7; Acts 10:34-35; Rom. 2:10-11)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a Jew is not sufficient (Mt. 3:8-10)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a replacement is cause for fear, not pride (Rom. 11:19-21)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WE KNOW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address Him as Father (I Pet. 1:17) – implies we know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“Knowing” God should lead to action (Mt. 25:24-28)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know He is holy (I Pet. 1:13-16) and therefore how we must 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know that He will judge (I Pet. 2:23; 4:5; Jam. 4:12; 5:9; Heb. 12:23; 13:4;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BECAUSE WE HAVE BEEN REDEEMED BY PRECIOUS BLOOD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Redeemed – Payment to free us from oppression (such as slavery)</a:t>
            </a:r>
          </a:p>
          <a:p>
            <a:r>
              <a:rPr lang="en-US" dirty="0" smtClean="0"/>
              <a:t>Isn’t it odd that the Bible teaches our redemption should lead to fear?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price was high (Jesus’ blood) therefore we owe much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were redeemed from our former futile way of life therefore we must not go back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7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CONDUCT OURSELVES IN FEAR?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God will judge us impartially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we know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we have been redeemed by precious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FEARFUL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Holy like God (I Pet. 1:15-16)</a:t>
            </a:r>
          </a:p>
          <a:p>
            <a:r>
              <a:rPr lang="en-US" dirty="0" smtClean="0"/>
              <a:t>Loving one another (I Pet. 1:22)</a:t>
            </a:r>
          </a:p>
          <a:p>
            <a:r>
              <a:rPr lang="en-US" dirty="0" smtClean="0"/>
              <a:t>Putting aside… (I Pet. 2:1)</a:t>
            </a:r>
          </a:p>
          <a:p>
            <a:r>
              <a:rPr lang="en-US" dirty="0" smtClean="0"/>
              <a:t>Abstaining (I Pet. 2:11; 4:1-3)</a:t>
            </a:r>
          </a:p>
          <a:p>
            <a:r>
              <a:rPr lang="en-US" dirty="0" smtClean="0"/>
              <a:t>Submission and humility (I Pet. 2:13-14,18; 3:1; 5:5)</a:t>
            </a:r>
          </a:p>
          <a:p>
            <a:r>
              <a:rPr lang="en-US" dirty="0" smtClean="0"/>
              <a:t>Being an understanding husband (I Pet. 4:7)</a:t>
            </a:r>
          </a:p>
          <a:p>
            <a:r>
              <a:rPr lang="en-US" dirty="0" smtClean="0"/>
              <a:t>I Peter 3:8-12</a:t>
            </a:r>
          </a:p>
          <a:p>
            <a:r>
              <a:rPr lang="en-US" dirty="0" smtClean="0"/>
              <a:t>Hospitable without complaint (I Pet. 4:8)</a:t>
            </a:r>
          </a:p>
          <a:p>
            <a:r>
              <a:rPr lang="en-US" dirty="0" smtClean="0"/>
              <a:t>NOT like the world (I Pet. 1:14,18; 4:2-4)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CONDUCT YOURSELVES IN FEAR</vt:lpstr>
      <vt:lpstr>WHY CONDUCT OURSELVES IN FEAR?</vt:lpstr>
      <vt:lpstr>GOD WILL JUDGE IMPARTIALLY</vt:lpstr>
      <vt:lpstr>BECAUSE WE KNOW GOD</vt:lpstr>
      <vt:lpstr>BECAUSE WE HAVE BEEN REDEEMED BY PRECIOUS BLOOD</vt:lpstr>
      <vt:lpstr>WHY CONDUCT OURSELVES IN FEAR?</vt:lpstr>
      <vt:lpstr>FEARFUL CONDUCT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 YOURSELVES IN FEAR</dc:title>
  <dc:creator>ared</dc:creator>
  <cp:lastModifiedBy>ared</cp:lastModifiedBy>
  <cp:revision>3</cp:revision>
  <dcterms:created xsi:type="dcterms:W3CDTF">2014-06-22T08:20:15Z</dcterms:created>
  <dcterms:modified xsi:type="dcterms:W3CDTF">2014-06-22T08:35:19Z</dcterms:modified>
</cp:coreProperties>
</file>