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1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8969-5AD3-4C40-95C0-67E9052ED6F1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2FDCA-C01D-4C12-8D9A-5FD21419F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3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SATAN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NT focus on our spiritual enemy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is real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is dangerous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is hard to identify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is a schemer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has powerful tools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can make him more powerful in our lives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SATAN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DEFEATING THE ENEMY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ASSURED VICTORY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Jesus came to destroy Satan’s works (I John 3:8; Heb. 2:14-15)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watched Satan fall from heaven (Luke 10:18)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will be crushed (Rom. 16:20)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place prepared for him (Mt. 25:41; Rev. 20:10)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Resist him… he will flee (Jam. 4:7; Mt. 4:10-11)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Cor. 10:13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FIGHTING SATAN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Consider II Tim. 2:21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aware of his schemes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give him extra opportunities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Job’s method (Job 1:20-22; 2:10)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6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FIGHTING SATAN WITH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SPIRITUAL WEAPONS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II Cor. 10:1-6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Rom. 13:12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Eph. 6:10-20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0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ARMOR OF GOD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(Eph. 6:10-20)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strength comes from God (10)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Put on the armor / take up the armor (11,13)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2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ARMOR OF GOD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(Eph. 6:10-20)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Truth (14; Eph. 4:25)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Righteousness (14; Rom. 12:21)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Preparation of the Gospel (15; Is. 52:7; Mt. 13:19; Col. 1:13)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Faith (16; Job 1-2; I John 5:4-5)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Salvation (17; Mt. 10:28)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Spirit / Word of God (17)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Love (I </a:t>
            </a:r>
            <a:r>
              <a:rPr lang="en-US" dirty="0" err="1" smtClean="0">
                <a:solidFill>
                  <a:schemeClr val="bg1"/>
                </a:solidFill>
              </a:rPr>
              <a:t>Thes</a:t>
            </a:r>
            <a:r>
              <a:rPr lang="en-US" dirty="0" smtClean="0">
                <a:solidFill>
                  <a:schemeClr val="bg1"/>
                </a:solidFill>
              </a:rPr>
              <a:t>. 5:8)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Prayer (18)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alert (18; I Pet. 5:8)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Pray for the warriors (19-20)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7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 has provided the victory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God has provided the armor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side will we fight for?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4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SATAN</vt:lpstr>
      <vt:lpstr>REVIEW</vt:lpstr>
      <vt:lpstr>SATAN</vt:lpstr>
      <vt:lpstr>ASSURED VICTORY</vt:lpstr>
      <vt:lpstr>FIGHTING SATAN</vt:lpstr>
      <vt:lpstr>FIGHTING SATAN WITH SPIRITUAL WEAPONS</vt:lpstr>
      <vt:lpstr>THE ARMOR OF GOD (Eph. 6:10-20)</vt:lpstr>
      <vt:lpstr>THE ARMOR OF GOD (Eph. 6:10-20)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5</cp:revision>
  <dcterms:created xsi:type="dcterms:W3CDTF">2014-03-23T06:54:18Z</dcterms:created>
  <dcterms:modified xsi:type="dcterms:W3CDTF">2014-03-23T07:19:48Z</dcterms:modified>
</cp:coreProperties>
</file>