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F21C-EA15-4F8B-897D-69A3E98FFE1F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ADD7-DF0C-4053-B27C-76F9B3CBB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82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F21C-EA15-4F8B-897D-69A3E98FFE1F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ADD7-DF0C-4053-B27C-76F9B3CBB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77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F21C-EA15-4F8B-897D-69A3E98FFE1F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ADD7-DF0C-4053-B27C-76F9B3CBB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31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F21C-EA15-4F8B-897D-69A3E98FFE1F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ADD7-DF0C-4053-B27C-76F9B3CBB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024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F21C-EA15-4F8B-897D-69A3E98FFE1F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ADD7-DF0C-4053-B27C-76F9B3CBB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9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F21C-EA15-4F8B-897D-69A3E98FFE1F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ADD7-DF0C-4053-B27C-76F9B3CBB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6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F21C-EA15-4F8B-897D-69A3E98FFE1F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ADD7-DF0C-4053-B27C-76F9B3CBB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3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F21C-EA15-4F8B-897D-69A3E98FFE1F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ADD7-DF0C-4053-B27C-76F9B3CBB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14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F21C-EA15-4F8B-897D-69A3E98FFE1F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ADD7-DF0C-4053-B27C-76F9B3CBB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24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F21C-EA15-4F8B-897D-69A3E98FFE1F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ADD7-DF0C-4053-B27C-76F9B3CBB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6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F21C-EA15-4F8B-897D-69A3E98FFE1F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ADD7-DF0C-4053-B27C-76F9B3CBB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06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2F21C-EA15-4F8B-897D-69A3E98FFE1F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AADD7-DF0C-4053-B27C-76F9B3CBB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0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GIVE US A 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1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Moses</a:t>
            </a:r>
          </a:p>
          <a:p>
            <a:r>
              <a:rPr lang="en-US" dirty="0" smtClean="0"/>
              <a:t>Joshua</a:t>
            </a:r>
          </a:p>
          <a:p>
            <a:r>
              <a:rPr lang="en-US" dirty="0" smtClean="0"/>
              <a:t>Judges – Turmoil without constant leadership</a:t>
            </a:r>
          </a:p>
          <a:p>
            <a:pPr lvl="1"/>
            <a:r>
              <a:rPr lang="en-US" dirty="0" smtClean="0"/>
              <a:t>Kidnapping the ark</a:t>
            </a:r>
          </a:p>
          <a:p>
            <a:pPr lvl="1"/>
            <a:r>
              <a:rPr lang="en-US" dirty="0" smtClean="0"/>
              <a:t>Losing anyway</a:t>
            </a:r>
          </a:p>
        </p:txBody>
      </p:sp>
    </p:spTree>
    <p:extLst>
      <p:ext uri="{BB962C8B-B14F-4D97-AF65-F5344CB8AC3E}">
        <p14:creationId xmlns:p14="http://schemas.microsoft.com/office/powerpoint/2010/main" val="205410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US A 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Sam. 8:1-9</a:t>
            </a:r>
          </a:p>
          <a:p>
            <a:r>
              <a:rPr lang="en-US" dirty="0" smtClean="0"/>
              <a:t>Rejected God (I Sam. 8:7; 10:19)</a:t>
            </a:r>
          </a:p>
          <a:p>
            <a:r>
              <a:rPr lang="en-US" dirty="0" smtClean="0"/>
              <a:t>Great wickedness (I Sam. 12:17)</a:t>
            </a:r>
          </a:p>
          <a:p>
            <a:r>
              <a:rPr lang="en-US" dirty="0" smtClean="0"/>
              <a:t>Sin and evil (I Sam. 12:19)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56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 you notice the similarity to our time?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 people led by a king they cannot see who isn’t on earth.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58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LED TO THIS FAILURE?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Failure of leadership (I Sam. 8:1-5… I Tim 5:4,21-22)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couldn’t control God and didn’t trust Him (I Sam. 4:3)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desired to be like other nations (I Sam. 8:5,20)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didn’t appreciate what they had (I Sam. 10:17-19; 12:6-12… I </a:t>
            </a:r>
            <a:r>
              <a:rPr lang="en-US" dirty="0" err="1" smtClean="0"/>
              <a:t>Thes</a:t>
            </a:r>
            <a:r>
              <a:rPr lang="en-US" dirty="0" smtClean="0"/>
              <a:t>. 5:18; I Tim. 6:6-10)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Didn’t listen to God’s warnings (I Sam. 8:9-19)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God let them be wrong (I Sam. 8:22; Hos. 13:10-11)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52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173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GIVE US A KING</vt:lpstr>
      <vt:lpstr>Historical Background</vt:lpstr>
      <vt:lpstr>GIVE US A KING</vt:lpstr>
      <vt:lpstr>Do you notice the similarity to our time?</vt:lpstr>
      <vt:lpstr>WHAT LED TO THIS FAILURE?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GIVE US A KING</dc:title>
  <dc:creator>ared</dc:creator>
  <cp:lastModifiedBy>ared</cp:lastModifiedBy>
  <cp:revision>1</cp:revision>
  <dcterms:created xsi:type="dcterms:W3CDTF">2014-03-09T08:46:04Z</dcterms:created>
  <dcterms:modified xsi:type="dcterms:W3CDTF">2014-03-09T08:53:27Z</dcterms:modified>
</cp:coreProperties>
</file>