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7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4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09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423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0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7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5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89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968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59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8FDCB-76A4-474C-ACC4-CAFBD0C8D62C}" type="datetimeFigureOut">
              <a:rPr lang="en-US" smtClean="0"/>
              <a:t>3/23/2014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2AADB-65C1-43E1-8FB0-784F5BC14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2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Peter 1:10-12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201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ANGELS LONG TO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Spiritual beings or messengers?  (Mt. 11:10; Jam. 2:25)</a:t>
            </a:r>
          </a:p>
          <a:p>
            <a:r>
              <a:rPr lang="en-US" dirty="0" smtClean="0"/>
              <a:t>Angels are watching with interest (</a:t>
            </a:r>
            <a:r>
              <a:rPr lang="en-US" dirty="0" err="1" smtClean="0"/>
              <a:t>Lk</a:t>
            </a:r>
            <a:r>
              <a:rPr lang="en-US" dirty="0" smtClean="0"/>
              <a:t>. 15:10)</a:t>
            </a:r>
          </a:p>
          <a:p>
            <a:r>
              <a:rPr lang="en-US" dirty="0" smtClean="0"/>
              <a:t>Seen by angels (I Tim. 3:16… </a:t>
            </a:r>
            <a:r>
              <a:rPr lang="en-US" dirty="0" err="1" smtClean="0"/>
              <a:t>Lk</a:t>
            </a:r>
            <a:r>
              <a:rPr lang="en-US" dirty="0" smtClean="0"/>
              <a:t>. 2:13; 24:4; Acts 1:9-11)</a:t>
            </a:r>
          </a:p>
          <a:p>
            <a:r>
              <a:rPr lang="en-US" dirty="0" smtClean="0"/>
              <a:t>Angels’ questions (Dan. 8:13; 12:5-7)</a:t>
            </a:r>
          </a:p>
          <a:p>
            <a:r>
              <a:rPr lang="en-US" dirty="0" smtClean="0"/>
              <a:t>Revelation 5:1-5</a:t>
            </a:r>
          </a:p>
          <a:p>
            <a:r>
              <a:rPr lang="en-US" dirty="0" smtClean="0"/>
              <a:t>Ephesians 3:10</a:t>
            </a:r>
          </a:p>
          <a:p>
            <a:r>
              <a:rPr lang="en-US" dirty="0" smtClean="0"/>
              <a:t>Curious?  More than that! (Rom. 7:7; </a:t>
            </a:r>
            <a:r>
              <a:rPr lang="en-US" dirty="0" err="1" smtClean="0"/>
              <a:t>Lk</a:t>
            </a:r>
            <a:r>
              <a:rPr lang="en-US" dirty="0" smtClean="0"/>
              <a:t>. 15:16; 16:21)</a:t>
            </a:r>
          </a:p>
          <a:p>
            <a:pPr lvl="1"/>
            <a:r>
              <a:rPr lang="en-US" dirty="0" smtClean="0"/>
              <a:t>Side note (</a:t>
            </a:r>
            <a:r>
              <a:rPr lang="en-US" dirty="0" err="1" smtClean="0"/>
              <a:t>Lk</a:t>
            </a:r>
            <a:r>
              <a:rPr lang="en-US" dirty="0" smtClean="0"/>
              <a:t>. 22:15)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83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AMAZING </a:t>
            </a:r>
            <a:br>
              <a:rPr lang="en-US" dirty="0" smtClean="0"/>
            </a:br>
            <a:r>
              <a:rPr lang="en-US" dirty="0" smtClean="0"/>
              <a:t>WORD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Saves those who did not witness (I Pet. 1:8-9; Acts 16:11; John 20:29-31)</a:t>
            </a:r>
          </a:p>
          <a:p>
            <a:r>
              <a:rPr lang="en-US" dirty="0" smtClean="0"/>
              <a:t>Searched by the prophets (I Pet. 1:11; Mt. 13:11,16-17)</a:t>
            </a:r>
          </a:p>
          <a:p>
            <a:r>
              <a:rPr lang="en-US" dirty="0" smtClean="0"/>
              <a:t>Inspired source (I Pet. 1:11,12)</a:t>
            </a:r>
          </a:p>
          <a:p>
            <a:r>
              <a:rPr lang="en-US" dirty="0" smtClean="0"/>
              <a:t>About our times (I Pet. 1:12)</a:t>
            </a:r>
          </a:p>
          <a:p>
            <a:r>
              <a:rPr lang="en-US" dirty="0" smtClean="0"/>
              <a:t>Angels long to look (I Pet. 1:12)</a:t>
            </a:r>
          </a:p>
          <a:p>
            <a:r>
              <a:rPr lang="en-US" dirty="0" smtClean="0"/>
              <a:t>Reveals our God and His expectation (I Pet. 1:16)</a:t>
            </a:r>
          </a:p>
          <a:p>
            <a:r>
              <a:rPr lang="en-US" dirty="0" smtClean="0"/>
              <a:t>Purifies the soul (I Pet. </a:t>
            </a:r>
            <a:r>
              <a:rPr lang="en-US" smtClean="0"/>
              <a:t>1:22)</a:t>
            </a:r>
            <a:endParaRPr lang="en-US" dirty="0" smtClean="0"/>
          </a:p>
          <a:p>
            <a:r>
              <a:rPr lang="en-US" dirty="0" smtClean="0"/>
              <a:t>Born again (I Pet. 1:23)</a:t>
            </a:r>
          </a:p>
          <a:p>
            <a:r>
              <a:rPr lang="en-US" dirty="0" smtClean="0"/>
              <a:t>Living and enduring (I Pet. 1:23-25)</a:t>
            </a:r>
          </a:p>
          <a:p>
            <a:r>
              <a:rPr lang="en-US" dirty="0" smtClean="0"/>
              <a:t>Grow in respect to salvation (I Pet. 2:2)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1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refers to the message preached to you</a:t>
            </a:r>
            <a:br>
              <a:rPr lang="en-US" dirty="0" smtClean="0"/>
            </a:br>
            <a:r>
              <a:rPr lang="en-US" dirty="0" smtClean="0"/>
              <a:t>(I Peter 1:25)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7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Autofit/>
          </a:bodyPr>
          <a:lstStyle/>
          <a:p>
            <a:r>
              <a:rPr lang="en-US" sz="4000" dirty="0" smtClean="0"/>
              <a:t>THE POWER OF THE WORD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Jesus’</a:t>
            </a:r>
            <a:br>
              <a:rPr lang="en-US" sz="4000" dirty="0" smtClean="0"/>
            </a:br>
            <a:r>
              <a:rPr lang="en-US" sz="4000" dirty="0" smtClean="0"/>
              <a:t>Blood, Death, Resurrection and Return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I Peter 1:2,3,7,11,13,18-19,20-21; 2:4</a:t>
            </a:r>
            <a:br>
              <a:rPr lang="en-US" sz="4000" dirty="0" smtClean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6478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What excuse would you give to the prophets of old and the angels for a disinterest in the word?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22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 Peter 1:10-12</vt:lpstr>
      <vt:lpstr>ANGELS LONG TO LOOK</vt:lpstr>
      <vt:lpstr>THE AMAZING  WORD OF GOD</vt:lpstr>
      <vt:lpstr>This refers to the message preached to you (I Peter 1:25)</vt:lpstr>
      <vt:lpstr>THE POWER OF THE WORD  Jesus’ Blood, Death, Resurrection and Return  I Peter 1:2,3,7,11,13,18-19,20-21; 2:4 </vt:lpstr>
      <vt:lpstr>What excuse would you give to the prophets of old and the angels for a disinterest in the word?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Peter 1:10-12</dc:title>
  <dc:creator>ared</dc:creator>
  <cp:lastModifiedBy>Northside CoC</cp:lastModifiedBy>
  <cp:revision>5</cp:revision>
  <dcterms:created xsi:type="dcterms:W3CDTF">2014-03-23T07:19:53Z</dcterms:created>
  <dcterms:modified xsi:type="dcterms:W3CDTF">2014-03-23T19:22:38Z</dcterms:modified>
</cp:coreProperties>
</file>