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4149-196F-421F-BF92-8E83691AE711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E29E-A66D-4ABB-9A04-896445412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5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4149-196F-421F-BF92-8E83691AE711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E29E-A66D-4ABB-9A04-896445412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0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4149-196F-421F-BF92-8E83691AE711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E29E-A66D-4ABB-9A04-896445412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2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4149-196F-421F-BF92-8E83691AE711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E29E-A66D-4ABB-9A04-896445412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1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4149-196F-421F-BF92-8E83691AE711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E29E-A66D-4ABB-9A04-896445412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3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4149-196F-421F-BF92-8E83691AE711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E29E-A66D-4ABB-9A04-896445412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5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4149-196F-421F-BF92-8E83691AE711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E29E-A66D-4ABB-9A04-896445412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7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4149-196F-421F-BF92-8E83691AE711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E29E-A66D-4ABB-9A04-896445412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4149-196F-421F-BF92-8E83691AE711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E29E-A66D-4ABB-9A04-896445412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1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4149-196F-421F-BF92-8E83691AE711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E29E-A66D-4ABB-9A04-896445412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4149-196F-421F-BF92-8E83691AE711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E29E-A66D-4ABB-9A04-896445412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9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C4149-196F-421F-BF92-8E83691AE711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2E29E-A66D-4ABB-9A04-896445412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3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LESSONS FROM NABOTH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Kings 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893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sad state of Israel… But their hope is our hope.</a:t>
            </a:r>
          </a:p>
          <a:p>
            <a:r>
              <a:rPr lang="en-US" dirty="0" smtClean="0"/>
              <a:t>An opportunity to be heard (I Kings 21:25-29)</a:t>
            </a:r>
          </a:p>
        </p:txBody>
      </p:sp>
    </p:spTree>
    <p:extLst>
      <p:ext uri="{BB962C8B-B14F-4D97-AF65-F5344CB8AC3E}">
        <p14:creationId xmlns:p14="http://schemas.microsoft.com/office/powerpoint/2010/main" val="3071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Ahab is king.  His wife has turned him to wickedness (I Kings 21:25)</a:t>
            </a:r>
          </a:p>
          <a:p>
            <a:r>
              <a:rPr lang="en-US" dirty="0" smtClean="0"/>
              <a:t>Ahab wants </a:t>
            </a:r>
            <a:r>
              <a:rPr lang="en-US" dirty="0" err="1" smtClean="0"/>
              <a:t>Naboth’s</a:t>
            </a:r>
            <a:r>
              <a:rPr lang="en-US" dirty="0" smtClean="0"/>
              <a:t> vineyard</a:t>
            </a:r>
          </a:p>
          <a:p>
            <a:r>
              <a:rPr lang="en-US" dirty="0" smtClean="0"/>
              <a:t>He offers (I Kings 21:2)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Better land</a:t>
            </a:r>
          </a:p>
          <a:p>
            <a:pPr lvl="1"/>
            <a:r>
              <a:rPr lang="en-US" dirty="0" smtClean="0"/>
              <a:t>King’s favor</a:t>
            </a:r>
          </a:p>
          <a:p>
            <a:r>
              <a:rPr lang="en-US" dirty="0" err="1" smtClean="0"/>
              <a:t>Naboth</a:t>
            </a:r>
            <a:r>
              <a:rPr lang="en-US" dirty="0" smtClean="0"/>
              <a:t> says “No”</a:t>
            </a:r>
          </a:p>
        </p:txBody>
      </p:sp>
    </p:spTree>
    <p:extLst>
      <p:ext uri="{BB962C8B-B14F-4D97-AF65-F5344CB8AC3E}">
        <p14:creationId xmlns:p14="http://schemas.microsoft.com/office/powerpoint/2010/main" val="246731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Naboth’s</a:t>
            </a:r>
            <a:r>
              <a:rPr lang="en-US" dirty="0" smtClean="0"/>
              <a:t> Righteousness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Serves The God (I Kings 21:3)</a:t>
            </a:r>
          </a:p>
          <a:p>
            <a:r>
              <a:rPr lang="en-US" dirty="0" smtClean="0"/>
              <a:t>Treasures the inheritance his family had received from God (I Kings 21:3)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8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NABOTH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righteous man values what God has given him</a:t>
            </a:r>
          </a:p>
          <a:p>
            <a:pPr lvl="1"/>
            <a:r>
              <a:rPr lang="en-US" dirty="0" smtClean="0"/>
              <a:t>Spouse (Mt. 19:6)</a:t>
            </a:r>
          </a:p>
          <a:p>
            <a:pPr lvl="1"/>
            <a:r>
              <a:rPr lang="en-US" dirty="0" smtClean="0"/>
              <a:t>Home in heaven (John 14:1-3)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008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NABOTH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righteous people even when surrounded by wickedness</a:t>
            </a:r>
          </a:p>
          <a:p>
            <a:pPr lvl="1"/>
            <a:r>
              <a:rPr lang="en-US" dirty="0" smtClean="0"/>
              <a:t>I Kings 19:1-4,10,14</a:t>
            </a:r>
          </a:p>
          <a:p>
            <a:pPr lvl="1"/>
            <a:r>
              <a:rPr lang="en-US" dirty="0" smtClean="0"/>
              <a:t>They were evil (I Kings 18:21; 21:8)</a:t>
            </a:r>
          </a:p>
          <a:p>
            <a:pPr lvl="1"/>
            <a:r>
              <a:rPr lang="en-US" dirty="0" smtClean="0"/>
              <a:t>But there were still 7,000 (I Kings 19:18)</a:t>
            </a:r>
          </a:p>
          <a:p>
            <a:pPr lvl="1"/>
            <a:r>
              <a:rPr lang="en-US" dirty="0" smtClean="0"/>
              <a:t>Don’t lose heart in doing good.  Don’t feel alone.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235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NABOTH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when things start looking good… watch out</a:t>
            </a:r>
          </a:p>
          <a:p>
            <a:pPr lvl="1"/>
            <a:r>
              <a:rPr lang="en-US" dirty="0" err="1" smtClean="0"/>
              <a:t>Naboth</a:t>
            </a:r>
            <a:r>
              <a:rPr lang="en-US" dirty="0" smtClean="0"/>
              <a:t> was given a seat of honor (I Kings 21:12)</a:t>
            </a:r>
          </a:p>
          <a:p>
            <a:pPr lvl="1"/>
            <a:r>
              <a:rPr lang="en-US" dirty="0" smtClean="0"/>
              <a:t>Beware the honor of men (Jam. 2:1-4; Rom. 16:18; Jude 1:16)</a:t>
            </a:r>
          </a:p>
          <a:p>
            <a:pPr lvl="1"/>
            <a:r>
              <a:rPr lang="en-US" dirty="0" smtClean="0"/>
              <a:t>Don’t let your guard down</a:t>
            </a:r>
          </a:p>
        </p:txBody>
      </p:sp>
    </p:spTree>
    <p:extLst>
      <p:ext uri="{BB962C8B-B14F-4D97-AF65-F5344CB8AC3E}">
        <p14:creationId xmlns:p14="http://schemas.microsoft.com/office/powerpoint/2010/main" val="138234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NABOTH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wicked can seem to prevail over the righteous (I Kings 21:13-16)</a:t>
            </a:r>
          </a:p>
          <a:p>
            <a:pPr lvl="1"/>
            <a:r>
              <a:rPr lang="en-US" dirty="0" smtClean="0"/>
              <a:t>Their lies were believed (I Pet. 2:12,15; 3:16)</a:t>
            </a:r>
          </a:p>
          <a:p>
            <a:pPr lvl="1"/>
            <a:r>
              <a:rPr lang="en-US" dirty="0" smtClean="0"/>
              <a:t>He received a fate he didn’t deserve (II Cor. 11:25)</a:t>
            </a:r>
          </a:p>
        </p:txBody>
      </p:sp>
    </p:spTree>
    <p:extLst>
      <p:ext uri="{BB962C8B-B14F-4D97-AF65-F5344CB8AC3E}">
        <p14:creationId xmlns:p14="http://schemas.microsoft.com/office/powerpoint/2010/main" val="138234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NABOTH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notices.  God avenges.</a:t>
            </a:r>
          </a:p>
          <a:p>
            <a:pPr lvl="1"/>
            <a:r>
              <a:rPr lang="en-US" dirty="0" smtClean="0"/>
              <a:t>I Kings 21:17-24</a:t>
            </a:r>
          </a:p>
          <a:p>
            <a:pPr lvl="1"/>
            <a:r>
              <a:rPr lang="en-US" dirty="0" smtClean="0"/>
              <a:t>What good does this do </a:t>
            </a:r>
            <a:r>
              <a:rPr lang="en-US" dirty="0" err="1" smtClean="0"/>
              <a:t>Naboth</a:t>
            </a:r>
            <a:r>
              <a:rPr lang="en-US" dirty="0" smtClean="0"/>
              <a:t>?  There is a bigger plan (</a:t>
            </a:r>
            <a:r>
              <a:rPr lang="en-US" dirty="0" err="1" smtClean="0"/>
              <a:t>Lk</a:t>
            </a:r>
            <a:r>
              <a:rPr lang="en-US" dirty="0" smtClean="0"/>
              <a:t>. 16:19-26)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4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NABOTH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righteous man values what God has given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are righteous people even when surrounded by wickedness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Just when things start looking good… watch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wicked can seem to prevail over the righteous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notices.  God avenges.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4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325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LESSONS FROM NABOTH</vt:lpstr>
      <vt:lpstr>CONTEXT</vt:lpstr>
      <vt:lpstr>Naboth’s Righteousness</vt:lpstr>
      <vt:lpstr>LESSONS FROM NABOTH</vt:lpstr>
      <vt:lpstr>LESSONS FROM NABOTH</vt:lpstr>
      <vt:lpstr>LESSONS FROM NABOTH</vt:lpstr>
      <vt:lpstr>LESSONS FROM NABOTH</vt:lpstr>
      <vt:lpstr>LESSONS FROM NABOTH</vt:lpstr>
      <vt:lpstr>LESSONS FROM NABOTH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NABOTH</dc:title>
  <dc:creator>ared</dc:creator>
  <cp:lastModifiedBy>ared</cp:lastModifiedBy>
  <cp:revision>2</cp:revision>
  <dcterms:created xsi:type="dcterms:W3CDTF">2014-02-09T07:00:23Z</dcterms:created>
  <dcterms:modified xsi:type="dcterms:W3CDTF">2014-02-09T07:20:07Z</dcterms:modified>
</cp:coreProperties>
</file>