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C23DE-F3CF-4195-92E4-7DAB716A828D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ABA6C-0D99-4C65-B74A-F3989620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92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Observations about Football and Christianity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9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of Play, 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field has markers to help measure progress. It has out of bounds markers.  Plays occur ON the field.  Out of bounds catches don’t count; stepping out of bounds ends forward progress, etc.</a:t>
            </a:r>
          </a:p>
          <a:p>
            <a:r>
              <a:rPr lang="en-US" dirty="0" smtClean="0"/>
              <a:t>There are LIMITS</a:t>
            </a:r>
          </a:p>
          <a:p>
            <a:r>
              <a:rPr lang="en-US" dirty="0" smtClean="0"/>
              <a:t>Also limits on what is acceptable play against each other. Violations draw penalties.</a:t>
            </a:r>
          </a:p>
          <a:p>
            <a:r>
              <a:rPr lang="en-US" dirty="0" smtClean="0"/>
              <a:t>WE must Live and Work in GOD’S limits – according to His </a:t>
            </a:r>
            <a:r>
              <a:rPr lang="en-US" dirty="0" smtClean="0"/>
              <a:t>word (2 </a:t>
            </a:r>
            <a:r>
              <a:rPr lang="en-US" dirty="0" err="1" smtClean="0"/>
              <a:t>Jn</a:t>
            </a:r>
            <a:r>
              <a:rPr lang="en-US" dirty="0" smtClean="0"/>
              <a:t> 9)</a:t>
            </a:r>
            <a:endParaRPr lang="en-US" dirty="0" smtClean="0"/>
          </a:p>
          <a:p>
            <a:r>
              <a:rPr lang="en-US" dirty="0" smtClean="0"/>
              <a:t>When we commit violations, we must correct ourselves, or expect to be corrected.</a:t>
            </a:r>
          </a:p>
          <a:p>
            <a:r>
              <a:rPr lang="en-US" dirty="0" smtClean="0"/>
              <a:t>Our opponent does NOT play by the rules, though.  Must be on guard against him – 1 Peter 5:8.  Must resist him and draw near to God (James 4:7,8)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9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for celebration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game:</a:t>
            </a:r>
          </a:p>
          <a:p>
            <a:pPr lvl="1"/>
            <a:r>
              <a:rPr lang="en-US" dirty="0" smtClean="0"/>
              <a:t>Sustained great play</a:t>
            </a:r>
          </a:p>
          <a:p>
            <a:pPr lvl="1"/>
            <a:r>
              <a:rPr lang="en-US" dirty="0" smtClean="0"/>
              <a:t>Amazing catch, difficult pass</a:t>
            </a:r>
          </a:p>
          <a:p>
            <a:pPr lvl="1"/>
            <a:r>
              <a:rPr lang="en-US" dirty="0" smtClean="0"/>
              <a:t>Injured player returns</a:t>
            </a:r>
          </a:p>
          <a:p>
            <a:pPr lvl="1"/>
            <a:r>
              <a:rPr lang="en-US" dirty="0" smtClean="0"/>
              <a:t>Victory</a:t>
            </a:r>
          </a:p>
          <a:p>
            <a:r>
              <a:rPr lang="en-US" dirty="0" smtClean="0"/>
              <a:t>For us:</a:t>
            </a:r>
          </a:p>
          <a:p>
            <a:pPr lvl="1"/>
            <a:r>
              <a:rPr lang="en-US" dirty="0" smtClean="0"/>
              <a:t>Continue </a:t>
            </a:r>
            <a:r>
              <a:rPr lang="en-US" dirty="0" smtClean="0"/>
              <a:t>steadfastly</a:t>
            </a:r>
            <a:endParaRPr lang="en-US" dirty="0" smtClean="0"/>
          </a:p>
          <a:p>
            <a:pPr lvl="1"/>
            <a:r>
              <a:rPr lang="en-US" dirty="0" smtClean="0"/>
              <a:t>Do the difficult,</a:t>
            </a:r>
          </a:p>
          <a:p>
            <a:pPr lvl="1"/>
            <a:r>
              <a:rPr lang="en-US" dirty="0" smtClean="0"/>
              <a:t>Celebrate when one comes or returns to Christ</a:t>
            </a:r>
          </a:p>
          <a:p>
            <a:pPr lvl="1"/>
            <a:r>
              <a:rPr lang="en-US" dirty="0" smtClean="0"/>
              <a:t>Heaven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8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 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25 weeks until Pro Football returns.</a:t>
            </a:r>
          </a:p>
          <a:p>
            <a:endParaRPr lang="en-US" dirty="0"/>
          </a:p>
          <a:p>
            <a:r>
              <a:rPr lang="en-US" dirty="0" smtClean="0"/>
              <a:t>Our “season” in God’s service goes on!</a:t>
            </a:r>
          </a:p>
          <a:p>
            <a:endParaRPr lang="en-US" dirty="0"/>
          </a:p>
          <a:p>
            <a:r>
              <a:rPr lang="en-US" dirty="0" smtClean="0"/>
              <a:t>If you have not yet taken the field for God, if you need to be baptized into Christ, added to His church, put on His Armor . . 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If you need to get off the bench and take a place among active players, to return to Christ, 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8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01"/>
            <a:ext cx="10515600" cy="1325563"/>
          </a:xfrm>
        </p:spPr>
        <p:txBody>
          <a:bodyPr/>
          <a:lstStyle/>
          <a:p>
            <a:r>
              <a:rPr lang="en-US" dirty="0" smtClean="0"/>
              <a:t>Entering the Stadium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472701"/>
            <a:ext cx="102338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Notice fan excitement and readiness to participate:</a:t>
            </a:r>
          </a:p>
          <a:p>
            <a:pPr lvl="1"/>
            <a:r>
              <a:rPr lang="en-US" sz="2000" dirty="0" smtClean="0"/>
              <a:t>Wearing team colors /yelling for team on ramp, corridor, etc.</a:t>
            </a:r>
          </a:p>
          <a:p>
            <a:pPr lvl="1"/>
            <a:r>
              <a:rPr lang="en-US" sz="2000" dirty="0" smtClean="0"/>
              <a:t>Face paint, body paint, wigs, t-shirts, jerseys</a:t>
            </a:r>
          </a:p>
          <a:p>
            <a:pPr lvl="1"/>
            <a:r>
              <a:rPr lang="en-US" sz="2000" dirty="0" smtClean="0"/>
              <a:t>Very few SPECTATORS</a:t>
            </a:r>
          </a:p>
          <a:p>
            <a:pPr lvl="1"/>
            <a:r>
              <a:rPr lang="en-US" sz="2000" b="1" u="sng" dirty="0" smtClean="0"/>
              <a:t>Paid for their admission/seats, and PARTICIPATE</a:t>
            </a:r>
            <a:r>
              <a:rPr lang="en-US" sz="2000" dirty="0" smtClean="0"/>
              <a:t>!!</a:t>
            </a:r>
          </a:p>
          <a:p>
            <a:r>
              <a:rPr lang="en-US" sz="2400" dirty="0" smtClean="0"/>
              <a:t>Let’s look at ourselves at our assemblies</a:t>
            </a:r>
          </a:p>
          <a:p>
            <a:pPr lvl="1"/>
            <a:r>
              <a:rPr lang="en-US" sz="2000" dirty="0" smtClean="0"/>
              <a:t>Face paint, yelling, etc. would be inappropriate – admitted</a:t>
            </a:r>
          </a:p>
          <a:p>
            <a:pPr lvl="1"/>
            <a:r>
              <a:rPr lang="en-US" sz="2000" dirty="0" smtClean="0"/>
              <a:t>SHOULD be spiritually invested in what we do here, though</a:t>
            </a:r>
          </a:p>
          <a:p>
            <a:pPr lvl="2"/>
            <a:r>
              <a:rPr lang="en-US" sz="1600" dirty="0" smtClean="0"/>
              <a:t>“In  spirit and in truth” – John 4:23</a:t>
            </a:r>
          </a:p>
          <a:p>
            <a:pPr lvl="2"/>
            <a:r>
              <a:rPr lang="en-US" sz="1600" dirty="0" smtClean="0"/>
              <a:t>Follow example of Ezra (7:10) – PREPARE HEART &gt; TO SEEK LAW OF THE LORD &gt;  TO DO IT &gt; TO TEACH </a:t>
            </a:r>
          </a:p>
          <a:p>
            <a:pPr lvl="1"/>
            <a:r>
              <a:rPr lang="en-US" sz="2000" dirty="0" smtClean="0"/>
              <a:t>Do we PREPARE ? Examine selves for attitudes toward others, FOCUS on Worshipping, building up each other?</a:t>
            </a:r>
          </a:p>
          <a:p>
            <a:pPr lvl="1"/>
            <a:r>
              <a:rPr lang="en-US" sz="2000" dirty="0" smtClean="0"/>
              <a:t>Do we realize and appreciate that </a:t>
            </a:r>
            <a:r>
              <a:rPr lang="en-US" sz="2000" b="1" u="sng" dirty="0" smtClean="0"/>
              <a:t>Jesus paid it all </a:t>
            </a:r>
            <a:r>
              <a:rPr lang="en-US" sz="2000" dirty="0" smtClean="0"/>
              <a:t>for us and really participate in the Lord’s Supper, in studying His teachings, in singing, in praying in His Name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399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Seat filler or Participant?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not many “seat fillers” at Sports Authority Field</a:t>
            </a:r>
          </a:p>
          <a:p>
            <a:r>
              <a:rPr lang="en-US" dirty="0" smtClean="0"/>
              <a:t>Let’s be participants here!</a:t>
            </a:r>
          </a:p>
          <a:p>
            <a:r>
              <a:rPr lang="en-US" dirty="0" smtClean="0"/>
              <a:t>Come determined to worship God, honor Him</a:t>
            </a:r>
          </a:p>
          <a:p>
            <a:r>
              <a:rPr lang="en-US" dirty="0" smtClean="0"/>
              <a:t>Come determined to edify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0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Activities on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351338"/>
          </a:xfrm>
        </p:spPr>
        <p:txBody>
          <a:bodyPr>
            <a:noAutofit/>
          </a:bodyPr>
          <a:lstStyle/>
          <a:p>
            <a:r>
              <a:rPr lang="en-US" sz="2000" dirty="0" smtClean="0"/>
              <a:t>When team takes field to warm up</a:t>
            </a:r>
          </a:p>
          <a:p>
            <a:pPr lvl="1"/>
            <a:r>
              <a:rPr lang="en-US" sz="2000" dirty="0" smtClean="0"/>
              <a:t>Notice they are dressed for what they are about to do: helmets, pads, cleats, </a:t>
            </a:r>
            <a:r>
              <a:rPr lang="en-US" sz="2000" dirty="0" err="1" smtClean="0"/>
              <a:t>etc</a:t>
            </a:r>
            <a:r>
              <a:rPr lang="en-US" sz="2000" dirty="0" smtClean="0"/>
              <a:t>; to </a:t>
            </a:r>
            <a:r>
              <a:rPr lang="en-US" sz="2000" u="sng" dirty="0" smtClean="0"/>
              <a:t>protect</a:t>
            </a:r>
            <a:r>
              <a:rPr lang="en-US" sz="2000" dirty="0" smtClean="0"/>
              <a:t> and help them be </a:t>
            </a:r>
            <a:r>
              <a:rPr lang="en-US" sz="2000" u="sng" dirty="0" smtClean="0"/>
              <a:t>productive</a:t>
            </a:r>
            <a:r>
              <a:rPr lang="en-US" sz="2000" dirty="0" smtClean="0"/>
              <a:t> in the game</a:t>
            </a:r>
          </a:p>
          <a:p>
            <a:pPr lvl="1"/>
            <a:r>
              <a:rPr lang="en-US" sz="2000" dirty="0" smtClean="0"/>
              <a:t>Should cause us to think of the armor we are to wear;  Ephesians </a:t>
            </a:r>
            <a:r>
              <a:rPr lang="en-US" sz="2000" dirty="0" smtClean="0"/>
              <a:t>6:13-17</a:t>
            </a:r>
            <a:endParaRPr lang="en-US" sz="2000" dirty="0" smtClean="0"/>
          </a:p>
          <a:p>
            <a:pPr lvl="1"/>
            <a:r>
              <a:rPr lang="en-US" sz="2000" dirty="0" smtClean="0"/>
              <a:t>Why even THINK of not wearing it daily?</a:t>
            </a:r>
          </a:p>
          <a:p>
            <a:r>
              <a:rPr lang="en-US" sz="2000" dirty="0" smtClean="0"/>
              <a:t>Recognize this is not a once a week thing for players</a:t>
            </a:r>
          </a:p>
          <a:p>
            <a:pPr lvl="1"/>
            <a:r>
              <a:rPr lang="en-US" sz="2000" dirty="0" smtClean="0"/>
              <a:t>Imagine what games would look like if all the players did was show up once a week to play a game!</a:t>
            </a:r>
          </a:p>
          <a:p>
            <a:pPr lvl="2"/>
            <a:r>
              <a:rPr lang="en-US" dirty="0" smtClean="0"/>
              <a:t>Practice</a:t>
            </a:r>
            <a:r>
              <a:rPr lang="en-US" dirty="0"/>
              <a:t>, practice, practice, two-a-days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onditioning/medical </a:t>
            </a:r>
            <a:r>
              <a:rPr lang="en-US" dirty="0" smtClean="0"/>
              <a:t>oversight/diet control</a:t>
            </a:r>
          </a:p>
          <a:p>
            <a:pPr lvl="2"/>
            <a:r>
              <a:rPr lang="en-US" dirty="0" smtClean="0"/>
              <a:t>Playbook 	</a:t>
            </a:r>
          </a:p>
          <a:p>
            <a:pPr lvl="2"/>
            <a:r>
              <a:rPr lang="en-US" dirty="0" smtClean="0"/>
              <a:t>Other activities – time TOGETHER (USAFA Basketball, Visits to small towns, malls, nursing homes, etc.) </a:t>
            </a:r>
          </a:p>
          <a:p>
            <a:pPr lvl="2"/>
            <a:r>
              <a:rPr lang="en-US" dirty="0" smtClean="0"/>
              <a:t>Off season conditioning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7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Practice?  I Timothy 4:7,8 –  ‘“Exercise yourself toward godliness; bodily exercise profits little, but godliness is profitable for all things, having promise for this life and the one to come”</a:t>
            </a:r>
          </a:p>
          <a:p>
            <a:r>
              <a:rPr lang="en-US" dirty="0" smtClean="0"/>
              <a:t>Proper diet?  Feed on God’s Word? Eliminate harmful?  Philippians 4:8</a:t>
            </a:r>
          </a:p>
          <a:p>
            <a:r>
              <a:rPr lang="en-US" dirty="0" smtClean="0"/>
              <a:t>Study – not a PLAY book, but this GUIDE book; ANSWER book; WORK </a:t>
            </a:r>
            <a:r>
              <a:rPr lang="en-US" dirty="0" smtClean="0"/>
              <a:t>book</a:t>
            </a:r>
          </a:p>
          <a:p>
            <a:r>
              <a:rPr lang="en-US" dirty="0" smtClean="0"/>
              <a:t>2 Peter 1 – “Add </a:t>
            </a:r>
            <a:r>
              <a:rPr lang="en-US" dirty="0" err="1" smtClean="0"/>
              <a:t>to’s</a:t>
            </a:r>
            <a:r>
              <a:rPr lang="en-US" dirty="0" smtClean="0"/>
              <a:t>” include adding faith, virtue, </a:t>
            </a:r>
            <a:r>
              <a:rPr lang="en-US" u="sng" dirty="0" smtClean="0"/>
              <a:t>knowledge</a:t>
            </a:r>
            <a:r>
              <a:rPr lang="en-US" dirty="0" smtClean="0"/>
              <a:t>, temperance, patience, godliness, brotherly kindness, Love</a:t>
            </a:r>
          </a:p>
          <a:p>
            <a:r>
              <a:rPr lang="en-US" dirty="0" smtClean="0"/>
              <a:t>Jeremiah 48:10 – Cursed is he who does the work of the Lord deceitfully: the Hebrew used means with “laxness, slackness, slackening”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3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Pre-game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 of players</a:t>
            </a:r>
          </a:p>
          <a:p>
            <a:r>
              <a:rPr lang="en-US" dirty="0" smtClean="0"/>
              <a:t>Playing of National Anthem</a:t>
            </a:r>
          </a:p>
          <a:p>
            <a:r>
              <a:rPr lang="en-US" dirty="0" smtClean="0"/>
              <a:t>Call for respect for opposing team and their fans</a:t>
            </a:r>
          </a:p>
          <a:p>
            <a:r>
              <a:rPr lang="en-US" dirty="0" smtClean="0"/>
              <a:t>Coin toss</a:t>
            </a:r>
          </a:p>
          <a:p>
            <a:endParaRPr lang="en-US" dirty="0"/>
          </a:p>
          <a:p>
            <a:r>
              <a:rPr lang="en-US" dirty="0" smtClean="0"/>
              <a:t>Establish an overall expectation and environment of </a:t>
            </a:r>
            <a:r>
              <a:rPr lang="en-US" dirty="0" smtClean="0"/>
              <a:t>order</a:t>
            </a:r>
          </a:p>
          <a:p>
            <a:endParaRPr lang="en-US" dirty="0" smtClean="0"/>
          </a:p>
          <a:p>
            <a:r>
              <a:rPr lang="en-US" dirty="0" smtClean="0"/>
              <a:t>Start our days with prayer, some time in God’s Word, reflecting on our work for Him; thanking Him for our opportunities; asking His help as we face our opponent.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9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Teams take field</a:t>
            </a:r>
          </a:p>
          <a:p>
            <a:r>
              <a:rPr lang="en-US" dirty="0" smtClean="0"/>
              <a:t>Play POSITION</a:t>
            </a:r>
          </a:p>
          <a:p>
            <a:r>
              <a:rPr lang="en-US" dirty="0" smtClean="0"/>
              <a:t>For the next 60 minutes of play time, they will struggle against each other to move a ball downfield and across a goal line</a:t>
            </a:r>
          </a:p>
          <a:p>
            <a:r>
              <a:rPr lang="en-US" dirty="0" smtClean="0"/>
              <a:t>Coaches and team captains will work to make  it happen</a:t>
            </a:r>
          </a:p>
          <a:p>
            <a:r>
              <a:rPr lang="en-US" dirty="0" smtClean="0"/>
              <a:t>Sideline activities – what worked?  Didn’t? Adjust!!!</a:t>
            </a:r>
          </a:p>
          <a:p>
            <a:r>
              <a:rPr lang="en-US" dirty="0" smtClean="0"/>
              <a:t>Cheer good plays</a:t>
            </a:r>
          </a:p>
          <a:p>
            <a:r>
              <a:rPr lang="en-US" dirty="0" smtClean="0"/>
              <a:t>Missed routes, dropped passes – responses</a:t>
            </a:r>
          </a:p>
          <a:p>
            <a:r>
              <a:rPr lang="en-US" dirty="0" smtClean="0"/>
              <a:t>They will work together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are a TEAM!! “group of people with a full set of complementary skills required to complete a task, job, or project”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4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description of 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‘Team members </a:t>
            </a:r>
            <a:r>
              <a:rPr lang="en-US" u="sng" dirty="0" smtClean="0"/>
              <a:t>operate</a:t>
            </a:r>
            <a:r>
              <a:rPr lang="en-US" dirty="0" smtClean="0"/>
              <a:t> with a high degree of </a:t>
            </a:r>
            <a:r>
              <a:rPr lang="en-US" u="sng" dirty="0" smtClean="0"/>
              <a:t>interdependence</a:t>
            </a:r>
            <a:r>
              <a:rPr lang="en-US" dirty="0" smtClean="0"/>
              <a:t>; </a:t>
            </a:r>
            <a:r>
              <a:rPr lang="en-US" u="sng" dirty="0" smtClean="0"/>
              <a:t>are responsible for self management</a:t>
            </a:r>
            <a:r>
              <a:rPr lang="en-US" dirty="0" smtClean="0"/>
              <a:t>, are </a:t>
            </a:r>
            <a:r>
              <a:rPr lang="en-US" u="sng" dirty="0" smtClean="0"/>
              <a:t>accountable;</a:t>
            </a:r>
            <a:r>
              <a:rPr lang="en-US" dirty="0" smtClean="0"/>
              <a:t> work </a:t>
            </a:r>
            <a:r>
              <a:rPr lang="en-US" u="sng" dirty="0" smtClean="0"/>
              <a:t>toward a common goal and shared reward</a:t>
            </a:r>
            <a:r>
              <a:rPr lang="en-US" dirty="0" smtClean="0"/>
              <a:t>.  They become more than just a collection of people when a strong sense of mutual commitment creates synergy, resulting in greater overall performance.’</a:t>
            </a:r>
          </a:p>
          <a:p>
            <a:r>
              <a:rPr lang="en-US" dirty="0" smtClean="0"/>
              <a:t>Work! Work together! Individual responsibility also; We are accountable to and for each other</a:t>
            </a:r>
            <a:r>
              <a:rPr lang="en-US" dirty="0" smtClean="0"/>
              <a:t>. </a:t>
            </a:r>
            <a:r>
              <a:rPr lang="en-US" dirty="0" smtClean="0"/>
              <a:t>Together we accomplish more</a:t>
            </a:r>
          </a:p>
          <a:p>
            <a:r>
              <a:rPr lang="en-US" dirty="0" smtClean="0"/>
              <a:t>What (who) else does that sound like?</a:t>
            </a:r>
            <a:endParaRPr lang="en-US" dirty="0" smtClean="0"/>
          </a:p>
          <a:p>
            <a:r>
              <a:rPr lang="en-US" dirty="0" smtClean="0"/>
              <a:t>1 Corinthians 12:14ff</a:t>
            </a:r>
          </a:p>
          <a:p>
            <a:r>
              <a:rPr lang="en-US" dirty="0" smtClean="0"/>
              <a:t>Philippians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6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talk -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we hear one of the Broncos (or any team) say, “I am going to team today?”  They ARE team.</a:t>
            </a:r>
          </a:p>
          <a:p>
            <a:r>
              <a:rPr lang="en-US" dirty="0" smtClean="0"/>
              <a:t>Why do we say, “I am going to church today?”  We ARE the church, called out for a purpose.</a:t>
            </a:r>
          </a:p>
          <a:p>
            <a:r>
              <a:rPr lang="en-US" dirty="0" smtClean="0"/>
              <a:t>The team assembles to practice or to play the game.</a:t>
            </a:r>
          </a:p>
          <a:p>
            <a:r>
              <a:rPr lang="en-US" dirty="0" smtClean="0"/>
              <a:t>The church assembles to do God’s work, to praise Him, to remember Jesus, to encourage each other.</a:t>
            </a:r>
          </a:p>
          <a:p>
            <a:r>
              <a:rPr lang="en-US" dirty="0" smtClean="0"/>
              <a:t>“Church is not a place.”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1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315</TotalTime>
  <Words>1026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Depth</vt:lpstr>
      <vt:lpstr>Comparisons</vt:lpstr>
      <vt:lpstr>Entering the Stadium</vt:lpstr>
      <vt:lpstr>Seat filler or Participant?</vt:lpstr>
      <vt:lpstr>Warm-up Activities on Field</vt:lpstr>
      <vt:lpstr>What about us?</vt:lpstr>
      <vt:lpstr>Other Pre-game Activity</vt:lpstr>
      <vt:lpstr>Game Time</vt:lpstr>
      <vt:lpstr>Another description of TEAM </vt:lpstr>
      <vt:lpstr>How we talk - - </vt:lpstr>
      <vt:lpstr>Field of Play, Penalties</vt:lpstr>
      <vt:lpstr>Causes for celebration</vt:lpstr>
      <vt:lpstr>Season Over?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Comparisons</dc:title>
  <dc:creator>Jim</dc:creator>
  <cp:lastModifiedBy>Jim</cp:lastModifiedBy>
  <cp:revision>23</cp:revision>
  <cp:lastPrinted>2014-02-16T02:43:30Z</cp:lastPrinted>
  <dcterms:created xsi:type="dcterms:W3CDTF">2014-02-15T12:07:13Z</dcterms:created>
  <dcterms:modified xsi:type="dcterms:W3CDTF">2014-02-16T02:45:06Z</dcterms:modified>
</cp:coreProperties>
</file>