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B069-B641-45A6-AD31-7A0E0B45946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B3AD-4A07-4B54-94EB-AC8F662D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4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B069-B641-45A6-AD31-7A0E0B45946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B3AD-4A07-4B54-94EB-AC8F662D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424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B069-B641-45A6-AD31-7A0E0B45946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B3AD-4A07-4B54-94EB-AC8F662D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9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B069-B641-45A6-AD31-7A0E0B45946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B3AD-4A07-4B54-94EB-AC8F662D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4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B069-B641-45A6-AD31-7A0E0B45946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B3AD-4A07-4B54-94EB-AC8F662D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0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B069-B641-45A6-AD31-7A0E0B45946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B3AD-4A07-4B54-94EB-AC8F662D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5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B069-B641-45A6-AD31-7A0E0B45946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B3AD-4A07-4B54-94EB-AC8F662D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60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B069-B641-45A6-AD31-7A0E0B45946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B3AD-4A07-4B54-94EB-AC8F662D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5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B069-B641-45A6-AD31-7A0E0B45946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B3AD-4A07-4B54-94EB-AC8F662D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B069-B641-45A6-AD31-7A0E0B45946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B3AD-4A07-4B54-94EB-AC8F662D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577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1B069-B641-45A6-AD31-7A0E0B45946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AB3AD-4A07-4B54-94EB-AC8F662D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9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1B069-B641-45A6-AD31-7A0E0B459468}" type="datetimeFigureOut">
              <a:rPr lang="en-US" smtClean="0"/>
              <a:t>12/22/2013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AB3AD-4A07-4B54-94EB-AC8F662DA8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315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755775"/>
          </a:xfrm>
        </p:spPr>
        <p:txBody>
          <a:bodyPr/>
          <a:lstStyle/>
          <a:p>
            <a:r>
              <a:rPr lang="en-US" dirty="0" smtClean="0"/>
              <a:t>THAT’S JUST YOUR INTERPRETATION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88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THEY ARE REALLY SAYING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Yours is just one of many, equal beliefs</a:t>
            </a:r>
          </a:p>
          <a:p>
            <a:r>
              <a:rPr lang="en-US" dirty="0" smtClean="0"/>
              <a:t>We cannot follow God, only ourselves</a:t>
            </a:r>
          </a:p>
          <a:p>
            <a:r>
              <a:rPr lang="en-US" dirty="0" smtClean="0"/>
              <a:t>They do not believe in God’s ability to communicate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4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ARE THEY CORRECT?  IS THIS JUST OUR INTERPRETATION?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Bible is not subject to interpretation (II Pet. 1:19-21)</a:t>
            </a:r>
          </a:p>
          <a:p>
            <a:r>
              <a:rPr lang="en-US" dirty="0" smtClean="0"/>
              <a:t>There is such a thing as wrong interpretation (John 21:20-23; Mt. 16:5-11; II Pet. 3:16-17)</a:t>
            </a:r>
          </a:p>
          <a:p>
            <a:r>
              <a:rPr lang="en-US" dirty="0" smtClean="0"/>
              <a:t>There is such a thing as correct interpretation (</a:t>
            </a:r>
            <a:r>
              <a:rPr lang="en-US" dirty="0" err="1" smtClean="0"/>
              <a:t>Lk</a:t>
            </a:r>
            <a:r>
              <a:rPr lang="en-US" dirty="0" smtClean="0"/>
              <a:t>. 10:25-28; II Tim. 2:15; </a:t>
            </a:r>
            <a:r>
              <a:rPr lang="en-US" smtClean="0"/>
              <a:t>John </a:t>
            </a:r>
            <a:r>
              <a:rPr lang="en-US" smtClean="0"/>
              <a:t>20:30-31</a:t>
            </a:r>
            <a:r>
              <a:rPr lang="en-US" dirty="0" smtClean="0"/>
              <a:t>; Eph. 3:3-4)</a:t>
            </a:r>
          </a:p>
          <a:p>
            <a:r>
              <a:rPr lang="en-US" dirty="0" smtClean="0"/>
              <a:t>We cannot accept every interpretation (II John 1:7-11)</a:t>
            </a:r>
          </a:p>
          <a:p>
            <a:r>
              <a:rPr lang="en-US" dirty="0" smtClean="0"/>
              <a:t>Jesus expects disciples (Mt. 28:18; </a:t>
            </a:r>
            <a:r>
              <a:rPr lang="en-US" dirty="0" err="1" smtClean="0"/>
              <a:t>Lk</a:t>
            </a:r>
            <a:r>
              <a:rPr lang="en-US" dirty="0" smtClean="0"/>
              <a:t>. 6:46)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52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SOURCE OF THE ACCUSATION?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don’t like what you are saying so they undermine truth as just an opinion</a:t>
            </a:r>
          </a:p>
          <a:p>
            <a:r>
              <a:rPr lang="en-US" dirty="0" smtClean="0"/>
              <a:t>They are trying to explain why there are so many different views.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52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THERE ARE MANY INTERPRETATIONS OUT THERE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This is nothing new (John 2:18-22; I John 4:6; etc.)</a:t>
            </a:r>
          </a:p>
          <a:p>
            <a:r>
              <a:rPr lang="en-US" dirty="0" smtClean="0"/>
              <a:t>That doesn’t mean we cannot understand correctly.</a:t>
            </a:r>
          </a:p>
          <a:p>
            <a:r>
              <a:rPr lang="en-US" dirty="0" smtClean="0"/>
              <a:t>That does not excuse us from God’s expectation to know the truth (II </a:t>
            </a:r>
            <a:r>
              <a:rPr lang="en-US" dirty="0" err="1" smtClean="0"/>
              <a:t>Thes</a:t>
            </a:r>
            <a:r>
              <a:rPr lang="en-US" dirty="0" smtClean="0"/>
              <a:t>. 1:8; I Tim. 2:4)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AVOIDING WRONG INTERPRETATIONS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closer attention to what was said (John 21:23)</a:t>
            </a:r>
          </a:p>
          <a:p>
            <a:r>
              <a:rPr lang="en-US" dirty="0" smtClean="0"/>
              <a:t>Know the entirety of Scripture and not just a few verses (Mt. 4:6-7)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18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2895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PEOPLE ARE DOUBTING ARE ABILITY TO INTERPRET THE BIBLE, HOW CAN WE PROVE ANYTHING TO THEM BY QUOTING THE BIBLE?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7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265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THAT’S JUST YOUR INTERPRETATION</vt:lpstr>
      <vt:lpstr>WHAT THEY ARE REALLY SAYING</vt:lpstr>
      <vt:lpstr>ARE THEY CORRECT?  IS THIS JUST OUR INTERPRETATION?</vt:lpstr>
      <vt:lpstr>WHAT IS THE SOURCE OF THE ACCUSATION?</vt:lpstr>
      <vt:lpstr>THERE ARE MANY INTERPRETATIONS OUT THERE</vt:lpstr>
      <vt:lpstr>AVOIDING WRONG INTERPRETATIONS</vt:lpstr>
      <vt:lpstr>IF PEOPLE ARE DOUBTING ARE ABILITY TO INTERPRET THE BIBLE, HOW CAN WE PROVE ANYTHING TO THEM BY QUOTING THE BIBLE?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THAT’S JUST YOUR INTERPRETATION</dc:title>
  <dc:creator>ared</dc:creator>
  <cp:lastModifiedBy>Northside CoC</cp:lastModifiedBy>
  <cp:revision>4</cp:revision>
  <dcterms:created xsi:type="dcterms:W3CDTF">2013-12-22T06:27:47Z</dcterms:created>
  <dcterms:modified xsi:type="dcterms:W3CDTF">2013-12-22T20:02:07Z</dcterms:modified>
</cp:coreProperties>
</file>